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9"/>
  </p:notesMasterIdLst>
  <p:sldIdLst>
    <p:sldId id="256" r:id="rId2"/>
    <p:sldId id="261" r:id="rId3"/>
    <p:sldId id="273" r:id="rId4"/>
    <p:sldId id="266" r:id="rId5"/>
    <p:sldId id="267" r:id="rId6"/>
    <p:sldId id="265" r:id="rId7"/>
    <p:sldId id="269" r:id="rId8"/>
    <p:sldId id="268" r:id="rId9"/>
    <p:sldId id="270" r:id="rId10"/>
    <p:sldId id="258" r:id="rId11"/>
    <p:sldId id="272" r:id="rId12"/>
    <p:sldId id="271" r:id="rId13"/>
    <p:sldId id="259" r:id="rId14"/>
    <p:sldId id="260" r:id="rId15"/>
    <p:sldId id="262" r:id="rId16"/>
    <p:sldId id="263" r:id="rId17"/>
    <p:sldId id="26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F03C1-2D83-45CE-BA6F-9D7F89E51024}" type="doc">
      <dgm:prSet loTypeId="urn:microsoft.com/office/officeart/2005/8/layout/pyramid1" loCatId="pyramid" qsTypeId="urn:microsoft.com/office/officeart/2005/8/quickstyle/simple1" qsCatId="simple" csTypeId="urn:microsoft.com/office/officeart/2005/8/colors/accent1_2" csCatId="accent1" phldr="1"/>
      <dgm:spPr/>
    </dgm:pt>
    <dgm:pt modelId="{F2A610F0-90C0-4F10-9630-62DD24824880}">
      <dgm:prSet phldrT="[Text]"/>
      <dgm:spPr/>
      <dgm:t>
        <a:bodyPr/>
        <a:lstStyle/>
        <a:p>
          <a:r>
            <a:rPr lang="en-US" smtClean="0"/>
            <a:t> 20%</a:t>
          </a:r>
          <a:endParaRPr lang="en-US" dirty="0"/>
        </a:p>
      </dgm:t>
    </dgm:pt>
    <dgm:pt modelId="{6431BA84-3DDB-4222-A8C5-D21949FB70B7}" type="parTrans" cxnId="{BDA6459E-8D1F-4E15-8852-9877880BB986}">
      <dgm:prSet/>
      <dgm:spPr/>
      <dgm:t>
        <a:bodyPr/>
        <a:lstStyle/>
        <a:p>
          <a:endParaRPr lang="en-US"/>
        </a:p>
      </dgm:t>
    </dgm:pt>
    <dgm:pt modelId="{5D14BB3F-4F21-46B3-BDF2-A2F4E8A63798}" type="sibTrans" cxnId="{BDA6459E-8D1F-4E15-8852-9877880BB986}">
      <dgm:prSet/>
      <dgm:spPr/>
      <dgm:t>
        <a:bodyPr/>
        <a:lstStyle/>
        <a:p>
          <a:endParaRPr lang="en-US"/>
        </a:p>
      </dgm:t>
    </dgm:pt>
    <dgm:pt modelId="{B227914E-D399-4C38-AEE5-73DC0B8E9E02}">
      <dgm:prSet phldrT="[Text]"/>
      <dgm:spPr/>
      <dgm:t>
        <a:bodyPr/>
        <a:lstStyle/>
        <a:p>
          <a:r>
            <a:rPr lang="en-US" dirty="0" smtClean="0"/>
            <a:t>40%</a:t>
          </a:r>
          <a:endParaRPr lang="en-US" dirty="0"/>
        </a:p>
      </dgm:t>
    </dgm:pt>
    <dgm:pt modelId="{A439B742-B2C7-496F-A12E-9E2063B9366F}" type="parTrans" cxnId="{8F30629C-B219-4343-B32C-3F0725D99FB4}">
      <dgm:prSet/>
      <dgm:spPr/>
      <dgm:t>
        <a:bodyPr/>
        <a:lstStyle/>
        <a:p>
          <a:endParaRPr lang="en-US"/>
        </a:p>
      </dgm:t>
    </dgm:pt>
    <dgm:pt modelId="{C29AD59F-0988-414F-9529-F35037847D05}" type="sibTrans" cxnId="{8F30629C-B219-4343-B32C-3F0725D99FB4}">
      <dgm:prSet/>
      <dgm:spPr/>
      <dgm:t>
        <a:bodyPr/>
        <a:lstStyle/>
        <a:p>
          <a:endParaRPr lang="en-US"/>
        </a:p>
      </dgm:t>
    </dgm:pt>
    <dgm:pt modelId="{D35122DD-D120-42A7-B39E-442DDC3558DE}">
      <dgm:prSet phldrT="[Text]"/>
      <dgm:spPr/>
      <dgm:t>
        <a:bodyPr/>
        <a:lstStyle/>
        <a:p>
          <a:r>
            <a:rPr lang="en-US" dirty="0" smtClean="0"/>
            <a:t>40%</a:t>
          </a:r>
          <a:endParaRPr lang="en-US" dirty="0"/>
        </a:p>
      </dgm:t>
    </dgm:pt>
    <dgm:pt modelId="{FEE6106C-7A68-4451-8F64-4D3FCC41B6BD}" type="parTrans" cxnId="{E81ABB10-EE13-4D92-BBF3-814826AF7771}">
      <dgm:prSet/>
      <dgm:spPr/>
      <dgm:t>
        <a:bodyPr/>
        <a:lstStyle/>
        <a:p>
          <a:endParaRPr lang="en-US"/>
        </a:p>
      </dgm:t>
    </dgm:pt>
    <dgm:pt modelId="{1872DE2A-CF4F-49CA-B9A1-5C0C26DFB289}" type="sibTrans" cxnId="{E81ABB10-EE13-4D92-BBF3-814826AF7771}">
      <dgm:prSet/>
      <dgm:spPr/>
      <dgm:t>
        <a:bodyPr/>
        <a:lstStyle/>
        <a:p>
          <a:endParaRPr lang="en-US"/>
        </a:p>
      </dgm:t>
    </dgm:pt>
    <dgm:pt modelId="{07A16F10-B8FD-4249-AD7F-5464F022087D}" type="pres">
      <dgm:prSet presAssocID="{6A4F03C1-2D83-45CE-BA6F-9D7F89E51024}" presName="Name0" presStyleCnt="0">
        <dgm:presLayoutVars>
          <dgm:dir/>
          <dgm:animLvl val="lvl"/>
          <dgm:resizeHandles val="exact"/>
        </dgm:presLayoutVars>
      </dgm:prSet>
      <dgm:spPr/>
    </dgm:pt>
    <dgm:pt modelId="{96F88DA7-E0D1-472D-8AFA-2A03314FCBBE}" type="pres">
      <dgm:prSet presAssocID="{F2A610F0-90C0-4F10-9630-62DD24824880}" presName="Name8" presStyleCnt="0"/>
      <dgm:spPr/>
    </dgm:pt>
    <dgm:pt modelId="{B069901C-75A4-4E4C-B49E-F40FEF3A6F0A}" type="pres">
      <dgm:prSet presAssocID="{F2A610F0-90C0-4F10-9630-62DD24824880}" presName="level" presStyleLbl="node1" presStyleIdx="0" presStyleCnt="3" custLinFactNeighborX="0">
        <dgm:presLayoutVars>
          <dgm:chMax val="1"/>
          <dgm:bulletEnabled val="1"/>
        </dgm:presLayoutVars>
      </dgm:prSet>
      <dgm:spPr/>
      <dgm:t>
        <a:bodyPr/>
        <a:lstStyle/>
        <a:p>
          <a:endParaRPr lang="en-US"/>
        </a:p>
      </dgm:t>
    </dgm:pt>
    <dgm:pt modelId="{9A0B2666-33FF-4533-ABCB-E36E34C230EB}" type="pres">
      <dgm:prSet presAssocID="{F2A610F0-90C0-4F10-9630-62DD24824880}" presName="levelTx" presStyleLbl="revTx" presStyleIdx="0" presStyleCnt="0">
        <dgm:presLayoutVars>
          <dgm:chMax val="1"/>
          <dgm:bulletEnabled val="1"/>
        </dgm:presLayoutVars>
      </dgm:prSet>
      <dgm:spPr/>
      <dgm:t>
        <a:bodyPr/>
        <a:lstStyle/>
        <a:p>
          <a:endParaRPr lang="en-US"/>
        </a:p>
      </dgm:t>
    </dgm:pt>
    <dgm:pt modelId="{43C3EC6A-71E4-4EF5-9717-1DF8F882834F}" type="pres">
      <dgm:prSet presAssocID="{B227914E-D399-4C38-AEE5-73DC0B8E9E02}" presName="Name8" presStyleCnt="0"/>
      <dgm:spPr/>
    </dgm:pt>
    <dgm:pt modelId="{9F7F1877-0428-4E23-A700-5A4893FB4AC2}" type="pres">
      <dgm:prSet presAssocID="{B227914E-D399-4C38-AEE5-73DC0B8E9E02}" presName="level" presStyleLbl="node1" presStyleIdx="1" presStyleCnt="3">
        <dgm:presLayoutVars>
          <dgm:chMax val="1"/>
          <dgm:bulletEnabled val="1"/>
        </dgm:presLayoutVars>
      </dgm:prSet>
      <dgm:spPr/>
      <dgm:t>
        <a:bodyPr/>
        <a:lstStyle/>
        <a:p>
          <a:endParaRPr lang="en-US"/>
        </a:p>
      </dgm:t>
    </dgm:pt>
    <dgm:pt modelId="{E9953B1C-A0F1-4D71-92AE-56B61C0186CB}" type="pres">
      <dgm:prSet presAssocID="{B227914E-D399-4C38-AEE5-73DC0B8E9E02}" presName="levelTx" presStyleLbl="revTx" presStyleIdx="0" presStyleCnt="0">
        <dgm:presLayoutVars>
          <dgm:chMax val="1"/>
          <dgm:bulletEnabled val="1"/>
        </dgm:presLayoutVars>
      </dgm:prSet>
      <dgm:spPr/>
      <dgm:t>
        <a:bodyPr/>
        <a:lstStyle/>
        <a:p>
          <a:endParaRPr lang="en-US"/>
        </a:p>
      </dgm:t>
    </dgm:pt>
    <dgm:pt modelId="{8B2F911E-85A3-4EA4-85F5-C727E9025B59}" type="pres">
      <dgm:prSet presAssocID="{D35122DD-D120-42A7-B39E-442DDC3558DE}" presName="Name8" presStyleCnt="0"/>
      <dgm:spPr/>
    </dgm:pt>
    <dgm:pt modelId="{23142139-332D-4182-8B40-40E8A66647E1}" type="pres">
      <dgm:prSet presAssocID="{D35122DD-D120-42A7-B39E-442DDC3558DE}" presName="level" presStyleLbl="node1" presStyleIdx="2" presStyleCnt="3">
        <dgm:presLayoutVars>
          <dgm:chMax val="1"/>
          <dgm:bulletEnabled val="1"/>
        </dgm:presLayoutVars>
      </dgm:prSet>
      <dgm:spPr/>
      <dgm:t>
        <a:bodyPr/>
        <a:lstStyle/>
        <a:p>
          <a:endParaRPr lang="en-US"/>
        </a:p>
      </dgm:t>
    </dgm:pt>
    <dgm:pt modelId="{6D0B4DE5-7ABB-44BB-8924-C45443681D6B}" type="pres">
      <dgm:prSet presAssocID="{D35122DD-D120-42A7-B39E-442DDC3558DE}" presName="levelTx" presStyleLbl="revTx" presStyleIdx="0" presStyleCnt="0">
        <dgm:presLayoutVars>
          <dgm:chMax val="1"/>
          <dgm:bulletEnabled val="1"/>
        </dgm:presLayoutVars>
      </dgm:prSet>
      <dgm:spPr/>
      <dgm:t>
        <a:bodyPr/>
        <a:lstStyle/>
        <a:p>
          <a:endParaRPr lang="en-US"/>
        </a:p>
      </dgm:t>
    </dgm:pt>
  </dgm:ptLst>
  <dgm:cxnLst>
    <dgm:cxn modelId="{26CF8B65-0823-40B3-B9D3-3C94A218CA67}" type="presOf" srcId="{D35122DD-D120-42A7-B39E-442DDC3558DE}" destId="{23142139-332D-4182-8B40-40E8A66647E1}" srcOrd="0" destOrd="0" presId="urn:microsoft.com/office/officeart/2005/8/layout/pyramid1"/>
    <dgm:cxn modelId="{8F30629C-B219-4343-B32C-3F0725D99FB4}" srcId="{6A4F03C1-2D83-45CE-BA6F-9D7F89E51024}" destId="{B227914E-D399-4C38-AEE5-73DC0B8E9E02}" srcOrd="1" destOrd="0" parTransId="{A439B742-B2C7-496F-A12E-9E2063B9366F}" sibTransId="{C29AD59F-0988-414F-9529-F35037847D05}"/>
    <dgm:cxn modelId="{26DC4B2B-206D-4A39-BDAF-13C401A0B8C8}" type="presOf" srcId="{B227914E-D399-4C38-AEE5-73DC0B8E9E02}" destId="{9F7F1877-0428-4E23-A700-5A4893FB4AC2}" srcOrd="0" destOrd="0" presId="urn:microsoft.com/office/officeart/2005/8/layout/pyramid1"/>
    <dgm:cxn modelId="{50429D07-26A1-42F8-AE25-34E24475FC34}" type="presOf" srcId="{F2A610F0-90C0-4F10-9630-62DD24824880}" destId="{9A0B2666-33FF-4533-ABCB-E36E34C230EB}" srcOrd="1" destOrd="0" presId="urn:microsoft.com/office/officeart/2005/8/layout/pyramid1"/>
    <dgm:cxn modelId="{48DFBF59-68AB-4E5C-A46A-B78A30D69C17}" type="presOf" srcId="{6A4F03C1-2D83-45CE-BA6F-9D7F89E51024}" destId="{07A16F10-B8FD-4249-AD7F-5464F022087D}" srcOrd="0" destOrd="0" presId="urn:microsoft.com/office/officeart/2005/8/layout/pyramid1"/>
    <dgm:cxn modelId="{E81ABB10-EE13-4D92-BBF3-814826AF7771}" srcId="{6A4F03C1-2D83-45CE-BA6F-9D7F89E51024}" destId="{D35122DD-D120-42A7-B39E-442DDC3558DE}" srcOrd="2" destOrd="0" parTransId="{FEE6106C-7A68-4451-8F64-4D3FCC41B6BD}" sibTransId="{1872DE2A-CF4F-49CA-B9A1-5C0C26DFB289}"/>
    <dgm:cxn modelId="{BDA6459E-8D1F-4E15-8852-9877880BB986}" srcId="{6A4F03C1-2D83-45CE-BA6F-9D7F89E51024}" destId="{F2A610F0-90C0-4F10-9630-62DD24824880}" srcOrd="0" destOrd="0" parTransId="{6431BA84-3DDB-4222-A8C5-D21949FB70B7}" sibTransId="{5D14BB3F-4F21-46B3-BDF2-A2F4E8A63798}"/>
    <dgm:cxn modelId="{A7A18DED-CC5B-407D-BB0E-2655AD9F4C22}" type="presOf" srcId="{D35122DD-D120-42A7-B39E-442DDC3558DE}" destId="{6D0B4DE5-7ABB-44BB-8924-C45443681D6B}" srcOrd="1" destOrd="0" presId="urn:microsoft.com/office/officeart/2005/8/layout/pyramid1"/>
    <dgm:cxn modelId="{462C2918-CC3C-4CEC-818A-47BF9B54ED8B}" type="presOf" srcId="{F2A610F0-90C0-4F10-9630-62DD24824880}" destId="{B069901C-75A4-4E4C-B49E-F40FEF3A6F0A}" srcOrd="0" destOrd="0" presId="urn:microsoft.com/office/officeart/2005/8/layout/pyramid1"/>
    <dgm:cxn modelId="{6D9DCCF9-9C0B-4A7A-837A-A057E5E67D11}" type="presOf" srcId="{B227914E-D399-4C38-AEE5-73DC0B8E9E02}" destId="{E9953B1C-A0F1-4D71-92AE-56B61C0186CB}" srcOrd="1" destOrd="0" presId="urn:microsoft.com/office/officeart/2005/8/layout/pyramid1"/>
    <dgm:cxn modelId="{D0E5884B-1D0A-4A6A-B986-CF51D80F8242}" type="presParOf" srcId="{07A16F10-B8FD-4249-AD7F-5464F022087D}" destId="{96F88DA7-E0D1-472D-8AFA-2A03314FCBBE}" srcOrd="0" destOrd="0" presId="urn:microsoft.com/office/officeart/2005/8/layout/pyramid1"/>
    <dgm:cxn modelId="{1310CC69-298A-4C35-9A9D-52FBB4CCA7C9}" type="presParOf" srcId="{96F88DA7-E0D1-472D-8AFA-2A03314FCBBE}" destId="{B069901C-75A4-4E4C-B49E-F40FEF3A6F0A}" srcOrd="0" destOrd="0" presId="urn:microsoft.com/office/officeart/2005/8/layout/pyramid1"/>
    <dgm:cxn modelId="{56063458-2120-46FB-BCC1-7299132A88E2}" type="presParOf" srcId="{96F88DA7-E0D1-472D-8AFA-2A03314FCBBE}" destId="{9A0B2666-33FF-4533-ABCB-E36E34C230EB}" srcOrd="1" destOrd="0" presId="urn:microsoft.com/office/officeart/2005/8/layout/pyramid1"/>
    <dgm:cxn modelId="{5370319C-15E9-4C4B-B0D6-F728F754B899}" type="presParOf" srcId="{07A16F10-B8FD-4249-AD7F-5464F022087D}" destId="{43C3EC6A-71E4-4EF5-9717-1DF8F882834F}" srcOrd="1" destOrd="0" presId="urn:microsoft.com/office/officeart/2005/8/layout/pyramid1"/>
    <dgm:cxn modelId="{E07BFD59-48FB-4D63-80E2-F03D315E8065}" type="presParOf" srcId="{43C3EC6A-71E4-4EF5-9717-1DF8F882834F}" destId="{9F7F1877-0428-4E23-A700-5A4893FB4AC2}" srcOrd="0" destOrd="0" presId="urn:microsoft.com/office/officeart/2005/8/layout/pyramid1"/>
    <dgm:cxn modelId="{8734AEE4-80B1-491E-B84E-954ACE579038}" type="presParOf" srcId="{43C3EC6A-71E4-4EF5-9717-1DF8F882834F}" destId="{E9953B1C-A0F1-4D71-92AE-56B61C0186CB}" srcOrd="1" destOrd="0" presId="urn:microsoft.com/office/officeart/2005/8/layout/pyramid1"/>
    <dgm:cxn modelId="{392817AA-AE08-44A9-90D9-52EDAE1F5FD8}" type="presParOf" srcId="{07A16F10-B8FD-4249-AD7F-5464F022087D}" destId="{8B2F911E-85A3-4EA4-85F5-C727E9025B59}" srcOrd="2" destOrd="0" presId="urn:microsoft.com/office/officeart/2005/8/layout/pyramid1"/>
    <dgm:cxn modelId="{CD99C949-19D1-4A55-8BEB-B694E474F257}" type="presParOf" srcId="{8B2F911E-85A3-4EA4-85F5-C727E9025B59}" destId="{23142139-332D-4182-8B40-40E8A66647E1}" srcOrd="0" destOrd="0" presId="urn:microsoft.com/office/officeart/2005/8/layout/pyramid1"/>
    <dgm:cxn modelId="{6BE6E979-F607-46DA-AF47-FE6F17146749}" type="presParOf" srcId="{8B2F911E-85A3-4EA4-85F5-C727E9025B59}" destId="{6D0B4DE5-7ABB-44BB-8924-C45443681D6B}"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93019-E71A-4465-97F9-D93303836A8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62D67EE4-6051-4ABF-9A86-865646D7F8E1}">
      <dgm:prSet phldrT="[Text]"/>
      <dgm:spPr/>
      <dgm:t>
        <a:bodyPr/>
        <a:lstStyle/>
        <a:p>
          <a:r>
            <a:rPr lang="en-US" dirty="0" smtClean="0"/>
            <a:t>Inexperienced</a:t>
          </a:r>
          <a:endParaRPr lang="en-US" dirty="0"/>
        </a:p>
      </dgm:t>
    </dgm:pt>
    <dgm:pt modelId="{7129DA13-5AB4-4E45-80E8-363482D58F1D}" type="parTrans" cxnId="{F16129FA-BA41-4CD7-A9AE-215AE063C81D}">
      <dgm:prSet/>
      <dgm:spPr/>
      <dgm:t>
        <a:bodyPr/>
        <a:lstStyle/>
        <a:p>
          <a:endParaRPr lang="en-US"/>
        </a:p>
      </dgm:t>
    </dgm:pt>
    <dgm:pt modelId="{6FF155E4-4CF5-4411-9041-F97C5C2FDC1E}" type="sibTrans" cxnId="{F16129FA-BA41-4CD7-A9AE-215AE063C81D}">
      <dgm:prSet/>
      <dgm:spPr/>
      <dgm:t>
        <a:bodyPr/>
        <a:lstStyle/>
        <a:p>
          <a:endParaRPr lang="en-US"/>
        </a:p>
      </dgm:t>
    </dgm:pt>
    <dgm:pt modelId="{AD4E3DEA-5460-46E0-BAB7-9D93A2E03C56}">
      <dgm:prSet phldrT="[Text]"/>
      <dgm:spPr/>
      <dgm:t>
        <a:bodyPr/>
        <a:lstStyle/>
        <a:p>
          <a:r>
            <a:rPr lang="en-US" dirty="0" smtClean="0"/>
            <a:t>Years 1-2: Technique</a:t>
          </a:r>
          <a:endParaRPr lang="en-US" dirty="0"/>
        </a:p>
      </dgm:t>
    </dgm:pt>
    <dgm:pt modelId="{F35596CA-6EC8-4813-A27A-F325B3399039}" type="parTrans" cxnId="{93080165-8A88-4E22-BD38-26E624D56332}">
      <dgm:prSet/>
      <dgm:spPr/>
      <dgm:t>
        <a:bodyPr/>
        <a:lstStyle/>
        <a:p>
          <a:endParaRPr lang="en-US"/>
        </a:p>
      </dgm:t>
    </dgm:pt>
    <dgm:pt modelId="{427ADD83-4427-4396-A1E7-5FD5A26DD81D}" type="sibTrans" cxnId="{93080165-8A88-4E22-BD38-26E624D56332}">
      <dgm:prSet/>
      <dgm:spPr/>
      <dgm:t>
        <a:bodyPr/>
        <a:lstStyle/>
        <a:p>
          <a:endParaRPr lang="en-US"/>
        </a:p>
      </dgm:t>
    </dgm:pt>
    <dgm:pt modelId="{38C4D9B8-3F00-4D97-8EB7-828A10B6A6DF}">
      <dgm:prSet phldrT="[Text]"/>
      <dgm:spPr/>
      <dgm:t>
        <a:bodyPr/>
        <a:lstStyle/>
        <a:p>
          <a:r>
            <a:rPr lang="en-US" dirty="0" smtClean="0"/>
            <a:t>Years 3-4: How to Train</a:t>
          </a:r>
          <a:endParaRPr lang="en-US" dirty="0"/>
        </a:p>
      </dgm:t>
    </dgm:pt>
    <dgm:pt modelId="{DDCA95A4-15A2-40B1-9127-A7477C0168F9}" type="parTrans" cxnId="{7E80D4C5-402C-4984-B46E-B1DD5AD9204C}">
      <dgm:prSet/>
      <dgm:spPr/>
      <dgm:t>
        <a:bodyPr/>
        <a:lstStyle/>
        <a:p>
          <a:endParaRPr lang="en-US"/>
        </a:p>
      </dgm:t>
    </dgm:pt>
    <dgm:pt modelId="{C6947363-CD67-462A-A041-44FDDE93ECEF}" type="sibTrans" cxnId="{7E80D4C5-402C-4984-B46E-B1DD5AD9204C}">
      <dgm:prSet/>
      <dgm:spPr/>
      <dgm:t>
        <a:bodyPr/>
        <a:lstStyle/>
        <a:p>
          <a:endParaRPr lang="en-US"/>
        </a:p>
      </dgm:t>
    </dgm:pt>
    <dgm:pt modelId="{114B4906-769C-49F1-8E39-AF8EBEB61DDA}">
      <dgm:prSet phldrT="[Text]"/>
      <dgm:spPr/>
      <dgm:t>
        <a:bodyPr/>
        <a:lstStyle/>
        <a:p>
          <a:r>
            <a:rPr lang="en-US" dirty="0" smtClean="0"/>
            <a:t>Experienced</a:t>
          </a:r>
          <a:endParaRPr lang="en-US" dirty="0"/>
        </a:p>
      </dgm:t>
    </dgm:pt>
    <dgm:pt modelId="{8984AED1-5264-4645-9C45-4230B2D09A5A}" type="parTrans" cxnId="{AC6C5FCA-58BC-4ED3-926C-319B234D8354}">
      <dgm:prSet/>
      <dgm:spPr/>
      <dgm:t>
        <a:bodyPr/>
        <a:lstStyle/>
        <a:p>
          <a:endParaRPr lang="en-US"/>
        </a:p>
      </dgm:t>
    </dgm:pt>
    <dgm:pt modelId="{2558582D-93CC-4BED-AB66-3E61D34D05FA}" type="sibTrans" cxnId="{AC6C5FCA-58BC-4ED3-926C-319B234D8354}">
      <dgm:prSet/>
      <dgm:spPr/>
      <dgm:t>
        <a:bodyPr/>
        <a:lstStyle/>
        <a:p>
          <a:endParaRPr lang="en-US"/>
        </a:p>
      </dgm:t>
    </dgm:pt>
    <dgm:pt modelId="{6DE43A12-78FF-4DF4-B2E5-FA2617ADD013}">
      <dgm:prSet phldrT="[Text]"/>
      <dgm:spPr/>
      <dgm:t>
        <a:bodyPr/>
        <a:lstStyle/>
        <a:p>
          <a:r>
            <a:rPr lang="en-US" dirty="0" smtClean="0"/>
            <a:t>Years 1-2: How to Train</a:t>
          </a:r>
          <a:endParaRPr lang="en-US" dirty="0"/>
        </a:p>
      </dgm:t>
    </dgm:pt>
    <dgm:pt modelId="{17272CE0-7847-434B-BB6C-5CDA089C6930}" type="parTrans" cxnId="{B4BD15BE-8B28-4883-BCEB-A93E15759FBF}">
      <dgm:prSet/>
      <dgm:spPr/>
      <dgm:t>
        <a:bodyPr/>
        <a:lstStyle/>
        <a:p>
          <a:endParaRPr lang="en-US"/>
        </a:p>
      </dgm:t>
    </dgm:pt>
    <dgm:pt modelId="{E45A2E79-069B-4411-9684-8E608B75554C}" type="sibTrans" cxnId="{B4BD15BE-8B28-4883-BCEB-A93E15759FBF}">
      <dgm:prSet/>
      <dgm:spPr/>
      <dgm:t>
        <a:bodyPr/>
        <a:lstStyle/>
        <a:p>
          <a:endParaRPr lang="en-US"/>
        </a:p>
      </dgm:t>
    </dgm:pt>
    <dgm:pt modelId="{CB41351B-D255-4B5C-AF79-878FFB169125}">
      <dgm:prSet phldrT="[Text]"/>
      <dgm:spPr/>
      <dgm:t>
        <a:bodyPr/>
        <a:lstStyle/>
        <a:p>
          <a:r>
            <a:rPr lang="en-US" dirty="0" smtClean="0"/>
            <a:t>Years 3-4: How to Compete</a:t>
          </a:r>
          <a:endParaRPr lang="en-US" dirty="0"/>
        </a:p>
      </dgm:t>
    </dgm:pt>
    <dgm:pt modelId="{0C34CE66-03A0-45FB-BF60-66E220CF72E4}" type="parTrans" cxnId="{A56EA21A-C236-4D39-8F98-1FAACC1FC0C4}">
      <dgm:prSet/>
      <dgm:spPr/>
      <dgm:t>
        <a:bodyPr/>
        <a:lstStyle/>
        <a:p>
          <a:endParaRPr lang="en-US"/>
        </a:p>
      </dgm:t>
    </dgm:pt>
    <dgm:pt modelId="{E4F81C6E-9634-411C-B400-C91F21F60613}" type="sibTrans" cxnId="{A56EA21A-C236-4D39-8F98-1FAACC1FC0C4}">
      <dgm:prSet/>
      <dgm:spPr/>
      <dgm:t>
        <a:bodyPr/>
        <a:lstStyle/>
        <a:p>
          <a:endParaRPr lang="en-US"/>
        </a:p>
      </dgm:t>
    </dgm:pt>
    <dgm:pt modelId="{051A45EF-96F2-4AEE-9960-3C6DE8A5D655}" type="pres">
      <dgm:prSet presAssocID="{69293019-E71A-4465-97F9-D93303836A82}" presName="diagram" presStyleCnt="0">
        <dgm:presLayoutVars>
          <dgm:chPref val="1"/>
          <dgm:dir/>
          <dgm:animOne val="branch"/>
          <dgm:animLvl val="lvl"/>
          <dgm:resizeHandles/>
        </dgm:presLayoutVars>
      </dgm:prSet>
      <dgm:spPr/>
      <dgm:t>
        <a:bodyPr/>
        <a:lstStyle/>
        <a:p>
          <a:endParaRPr lang="en-US"/>
        </a:p>
      </dgm:t>
    </dgm:pt>
    <dgm:pt modelId="{877A6E1E-8B5D-4A4F-A172-ADD7283641C1}" type="pres">
      <dgm:prSet presAssocID="{62D67EE4-6051-4ABF-9A86-865646D7F8E1}" presName="root" presStyleCnt="0"/>
      <dgm:spPr/>
    </dgm:pt>
    <dgm:pt modelId="{E5434DBE-AA7F-4C54-A4E8-498FE031B6DC}" type="pres">
      <dgm:prSet presAssocID="{62D67EE4-6051-4ABF-9A86-865646D7F8E1}" presName="rootComposite" presStyleCnt="0"/>
      <dgm:spPr/>
    </dgm:pt>
    <dgm:pt modelId="{4A1488FC-C469-4E22-A868-54D107A915C8}" type="pres">
      <dgm:prSet presAssocID="{62D67EE4-6051-4ABF-9A86-865646D7F8E1}" presName="rootText" presStyleLbl="node1" presStyleIdx="0" presStyleCnt="2" custLinFactNeighborX="910" custLinFactNeighborY="-2231"/>
      <dgm:spPr/>
      <dgm:t>
        <a:bodyPr/>
        <a:lstStyle/>
        <a:p>
          <a:endParaRPr lang="en-US"/>
        </a:p>
      </dgm:t>
    </dgm:pt>
    <dgm:pt modelId="{E3A2A67B-A394-4894-A9EA-0C5C4694D4EB}" type="pres">
      <dgm:prSet presAssocID="{62D67EE4-6051-4ABF-9A86-865646D7F8E1}" presName="rootConnector" presStyleLbl="node1" presStyleIdx="0" presStyleCnt="2"/>
      <dgm:spPr/>
      <dgm:t>
        <a:bodyPr/>
        <a:lstStyle/>
        <a:p>
          <a:endParaRPr lang="en-US"/>
        </a:p>
      </dgm:t>
    </dgm:pt>
    <dgm:pt modelId="{5E6DF0F6-4BD2-4FD3-9CE4-F4EF38DD89AF}" type="pres">
      <dgm:prSet presAssocID="{62D67EE4-6051-4ABF-9A86-865646D7F8E1}" presName="childShape" presStyleCnt="0"/>
      <dgm:spPr/>
    </dgm:pt>
    <dgm:pt modelId="{98547176-E0C9-4D55-B291-C975F8304CCF}" type="pres">
      <dgm:prSet presAssocID="{F35596CA-6EC8-4813-A27A-F325B3399039}" presName="Name13" presStyleLbl="parChTrans1D2" presStyleIdx="0" presStyleCnt="4"/>
      <dgm:spPr/>
      <dgm:t>
        <a:bodyPr/>
        <a:lstStyle/>
        <a:p>
          <a:endParaRPr lang="en-US"/>
        </a:p>
      </dgm:t>
    </dgm:pt>
    <dgm:pt modelId="{2E916D03-D350-4BA9-857B-72AC20136CB4}" type="pres">
      <dgm:prSet presAssocID="{AD4E3DEA-5460-46E0-BAB7-9D93A2E03C56}" presName="childText" presStyleLbl="bgAcc1" presStyleIdx="0" presStyleCnt="4">
        <dgm:presLayoutVars>
          <dgm:bulletEnabled val="1"/>
        </dgm:presLayoutVars>
      </dgm:prSet>
      <dgm:spPr/>
      <dgm:t>
        <a:bodyPr/>
        <a:lstStyle/>
        <a:p>
          <a:endParaRPr lang="en-US"/>
        </a:p>
      </dgm:t>
    </dgm:pt>
    <dgm:pt modelId="{83E8CCE5-758E-4CC9-9717-55DAE34ED4E4}" type="pres">
      <dgm:prSet presAssocID="{DDCA95A4-15A2-40B1-9127-A7477C0168F9}" presName="Name13" presStyleLbl="parChTrans1D2" presStyleIdx="1" presStyleCnt="4"/>
      <dgm:spPr/>
      <dgm:t>
        <a:bodyPr/>
        <a:lstStyle/>
        <a:p>
          <a:endParaRPr lang="en-US"/>
        </a:p>
      </dgm:t>
    </dgm:pt>
    <dgm:pt modelId="{E1D92C6C-31AE-4A9A-BFF1-A2F79A7E8D3F}" type="pres">
      <dgm:prSet presAssocID="{38C4D9B8-3F00-4D97-8EB7-828A10B6A6DF}" presName="childText" presStyleLbl="bgAcc1" presStyleIdx="1" presStyleCnt="4">
        <dgm:presLayoutVars>
          <dgm:bulletEnabled val="1"/>
        </dgm:presLayoutVars>
      </dgm:prSet>
      <dgm:spPr/>
      <dgm:t>
        <a:bodyPr/>
        <a:lstStyle/>
        <a:p>
          <a:endParaRPr lang="en-US"/>
        </a:p>
      </dgm:t>
    </dgm:pt>
    <dgm:pt modelId="{EFB7AD84-5713-4A34-B9F2-237B7785728C}" type="pres">
      <dgm:prSet presAssocID="{114B4906-769C-49F1-8E39-AF8EBEB61DDA}" presName="root" presStyleCnt="0"/>
      <dgm:spPr/>
    </dgm:pt>
    <dgm:pt modelId="{C14027C0-1C31-4A8B-A7A9-F567BE03C86A}" type="pres">
      <dgm:prSet presAssocID="{114B4906-769C-49F1-8E39-AF8EBEB61DDA}" presName="rootComposite" presStyleCnt="0"/>
      <dgm:spPr/>
    </dgm:pt>
    <dgm:pt modelId="{AD1EA5B7-A50C-4487-AC64-36D49D8B203D}" type="pres">
      <dgm:prSet presAssocID="{114B4906-769C-49F1-8E39-AF8EBEB61DDA}" presName="rootText" presStyleLbl="node1" presStyleIdx="1" presStyleCnt="2"/>
      <dgm:spPr/>
      <dgm:t>
        <a:bodyPr/>
        <a:lstStyle/>
        <a:p>
          <a:endParaRPr lang="en-US"/>
        </a:p>
      </dgm:t>
    </dgm:pt>
    <dgm:pt modelId="{F4F94B2D-E384-41FE-9F06-11E6F206577A}" type="pres">
      <dgm:prSet presAssocID="{114B4906-769C-49F1-8E39-AF8EBEB61DDA}" presName="rootConnector" presStyleLbl="node1" presStyleIdx="1" presStyleCnt="2"/>
      <dgm:spPr/>
      <dgm:t>
        <a:bodyPr/>
        <a:lstStyle/>
        <a:p>
          <a:endParaRPr lang="en-US"/>
        </a:p>
      </dgm:t>
    </dgm:pt>
    <dgm:pt modelId="{D99B0367-85B1-457F-83B4-DFEA1B7E680C}" type="pres">
      <dgm:prSet presAssocID="{114B4906-769C-49F1-8E39-AF8EBEB61DDA}" presName="childShape" presStyleCnt="0"/>
      <dgm:spPr/>
    </dgm:pt>
    <dgm:pt modelId="{0A386FC6-2219-469E-9441-776A7224ABE7}" type="pres">
      <dgm:prSet presAssocID="{17272CE0-7847-434B-BB6C-5CDA089C6930}" presName="Name13" presStyleLbl="parChTrans1D2" presStyleIdx="2" presStyleCnt="4"/>
      <dgm:spPr/>
      <dgm:t>
        <a:bodyPr/>
        <a:lstStyle/>
        <a:p>
          <a:endParaRPr lang="en-US"/>
        </a:p>
      </dgm:t>
    </dgm:pt>
    <dgm:pt modelId="{3A1CB8DA-A227-414D-B874-65772474D513}" type="pres">
      <dgm:prSet presAssocID="{6DE43A12-78FF-4DF4-B2E5-FA2617ADD013}" presName="childText" presStyleLbl="bgAcc1" presStyleIdx="2" presStyleCnt="4">
        <dgm:presLayoutVars>
          <dgm:bulletEnabled val="1"/>
        </dgm:presLayoutVars>
      </dgm:prSet>
      <dgm:spPr/>
      <dgm:t>
        <a:bodyPr/>
        <a:lstStyle/>
        <a:p>
          <a:endParaRPr lang="en-US"/>
        </a:p>
      </dgm:t>
    </dgm:pt>
    <dgm:pt modelId="{DAA0E422-221A-442B-AC21-F15AA3282CD0}" type="pres">
      <dgm:prSet presAssocID="{0C34CE66-03A0-45FB-BF60-66E220CF72E4}" presName="Name13" presStyleLbl="parChTrans1D2" presStyleIdx="3" presStyleCnt="4"/>
      <dgm:spPr/>
      <dgm:t>
        <a:bodyPr/>
        <a:lstStyle/>
        <a:p>
          <a:endParaRPr lang="en-US"/>
        </a:p>
      </dgm:t>
    </dgm:pt>
    <dgm:pt modelId="{C96A44C3-0A8E-49F9-9AC1-A37881C2A5BA}" type="pres">
      <dgm:prSet presAssocID="{CB41351B-D255-4B5C-AF79-878FFB169125}" presName="childText" presStyleLbl="bgAcc1" presStyleIdx="3" presStyleCnt="4">
        <dgm:presLayoutVars>
          <dgm:bulletEnabled val="1"/>
        </dgm:presLayoutVars>
      </dgm:prSet>
      <dgm:spPr/>
      <dgm:t>
        <a:bodyPr/>
        <a:lstStyle/>
        <a:p>
          <a:endParaRPr lang="en-US"/>
        </a:p>
      </dgm:t>
    </dgm:pt>
  </dgm:ptLst>
  <dgm:cxnLst>
    <dgm:cxn modelId="{380F1EB0-CAFC-48D5-B9BB-BF22A3A0489F}" type="presOf" srcId="{114B4906-769C-49F1-8E39-AF8EBEB61DDA}" destId="{AD1EA5B7-A50C-4487-AC64-36D49D8B203D}" srcOrd="0" destOrd="0" presId="urn:microsoft.com/office/officeart/2005/8/layout/hierarchy3"/>
    <dgm:cxn modelId="{A0142ABC-66F8-4529-BFAD-CAA03F07C6B0}" type="presOf" srcId="{62D67EE4-6051-4ABF-9A86-865646D7F8E1}" destId="{4A1488FC-C469-4E22-A868-54D107A915C8}" srcOrd="0" destOrd="0" presId="urn:microsoft.com/office/officeart/2005/8/layout/hierarchy3"/>
    <dgm:cxn modelId="{9FCD6D68-43C4-4AE0-8D34-9D6803CFEDC4}" type="presOf" srcId="{17272CE0-7847-434B-BB6C-5CDA089C6930}" destId="{0A386FC6-2219-469E-9441-776A7224ABE7}" srcOrd="0" destOrd="0" presId="urn:microsoft.com/office/officeart/2005/8/layout/hierarchy3"/>
    <dgm:cxn modelId="{7DF3B75A-EA7A-4CFA-91EE-30A2FE7EEF3B}" type="presOf" srcId="{F35596CA-6EC8-4813-A27A-F325B3399039}" destId="{98547176-E0C9-4D55-B291-C975F8304CCF}" srcOrd="0" destOrd="0" presId="urn:microsoft.com/office/officeart/2005/8/layout/hierarchy3"/>
    <dgm:cxn modelId="{1A534244-76DA-47E4-8A82-B6D2B3BD8418}" type="presOf" srcId="{CB41351B-D255-4B5C-AF79-878FFB169125}" destId="{C96A44C3-0A8E-49F9-9AC1-A37881C2A5BA}" srcOrd="0" destOrd="0" presId="urn:microsoft.com/office/officeart/2005/8/layout/hierarchy3"/>
    <dgm:cxn modelId="{073E8AEB-1631-4230-B717-BE36D30EFBDE}" type="presOf" srcId="{AD4E3DEA-5460-46E0-BAB7-9D93A2E03C56}" destId="{2E916D03-D350-4BA9-857B-72AC20136CB4}" srcOrd="0" destOrd="0" presId="urn:microsoft.com/office/officeart/2005/8/layout/hierarchy3"/>
    <dgm:cxn modelId="{524EA54F-D857-4E41-8E7C-3CAF62DB8B2A}" type="presOf" srcId="{69293019-E71A-4465-97F9-D93303836A82}" destId="{051A45EF-96F2-4AEE-9960-3C6DE8A5D655}" srcOrd="0" destOrd="0" presId="urn:microsoft.com/office/officeart/2005/8/layout/hierarchy3"/>
    <dgm:cxn modelId="{B103CC35-2290-4529-AA04-F243AE2FCC5A}" type="presOf" srcId="{6DE43A12-78FF-4DF4-B2E5-FA2617ADD013}" destId="{3A1CB8DA-A227-414D-B874-65772474D513}" srcOrd="0" destOrd="0" presId="urn:microsoft.com/office/officeart/2005/8/layout/hierarchy3"/>
    <dgm:cxn modelId="{93080165-8A88-4E22-BD38-26E624D56332}" srcId="{62D67EE4-6051-4ABF-9A86-865646D7F8E1}" destId="{AD4E3DEA-5460-46E0-BAB7-9D93A2E03C56}" srcOrd="0" destOrd="0" parTransId="{F35596CA-6EC8-4813-A27A-F325B3399039}" sibTransId="{427ADD83-4427-4396-A1E7-5FD5A26DD81D}"/>
    <dgm:cxn modelId="{AC6C5FCA-58BC-4ED3-926C-319B234D8354}" srcId="{69293019-E71A-4465-97F9-D93303836A82}" destId="{114B4906-769C-49F1-8E39-AF8EBEB61DDA}" srcOrd="1" destOrd="0" parTransId="{8984AED1-5264-4645-9C45-4230B2D09A5A}" sibTransId="{2558582D-93CC-4BED-AB66-3E61D34D05FA}"/>
    <dgm:cxn modelId="{FAF8264F-5366-49FC-A032-36AD6293C555}" type="presOf" srcId="{114B4906-769C-49F1-8E39-AF8EBEB61DDA}" destId="{F4F94B2D-E384-41FE-9F06-11E6F206577A}" srcOrd="1" destOrd="0" presId="urn:microsoft.com/office/officeart/2005/8/layout/hierarchy3"/>
    <dgm:cxn modelId="{88DE66FF-9CE4-45BF-B083-E6C286871D50}" type="presOf" srcId="{62D67EE4-6051-4ABF-9A86-865646D7F8E1}" destId="{E3A2A67B-A394-4894-A9EA-0C5C4694D4EB}" srcOrd="1" destOrd="0" presId="urn:microsoft.com/office/officeart/2005/8/layout/hierarchy3"/>
    <dgm:cxn modelId="{F16129FA-BA41-4CD7-A9AE-215AE063C81D}" srcId="{69293019-E71A-4465-97F9-D93303836A82}" destId="{62D67EE4-6051-4ABF-9A86-865646D7F8E1}" srcOrd="0" destOrd="0" parTransId="{7129DA13-5AB4-4E45-80E8-363482D58F1D}" sibTransId="{6FF155E4-4CF5-4411-9041-F97C5C2FDC1E}"/>
    <dgm:cxn modelId="{F6E3F938-95FD-40BF-A23F-2873CCA53873}" type="presOf" srcId="{0C34CE66-03A0-45FB-BF60-66E220CF72E4}" destId="{DAA0E422-221A-442B-AC21-F15AA3282CD0}" srcOrd="0" destOrd="0" presId="urn:microsoft.com/office/officeart/2005/8/layout/hierarchy3"/>
    <dgm:cxn modelId="{8CFA6690-E712-4E0B-939E-2BAFC7A5945C}" type="presOf" srcId="{DDCA95A4-15A2-40B1-9127-A7477C0168F9}" destId="{83E8CCE5-758E-4CC9-9717-55DAE34ED4E4}" srcOrd="0" destOrd="0" presId="urn:microsoft.com/office/officeart/2005/8/layout/hierarchy3"/>
    <dgm:cxn modelId="{A56EA21A-C236-4D39-8F98-1FAACC1FC0C4}" srcId="{114B4906-769C-49F1-8E39-AF8EBEB61DDA}" destId="{CB41351B-D255-4B5C-AF79-878FFB169125}" srcOrd="1" destOrd="0" parTransId="{0C34CE66-03A0-45FB-BF60-66E220CF72E4}" sibTransId="{E4F81C6E-9634-411C-B400-C91F21F60613}"/>
    <dgm:cxn modelId="{4CE7E6BF-A17B-491A-8925-34C3BB697810}" type="presOf" srcId="{38C4D9B8-3F00-4D97-8EB7-828A10B6A6DF}" destId="{E1D92C6C-31AE-4A9A-BFF1-A2F79A7E8D3F}" srcOrd="0" destOrd="0" presId="urn:microsoft.com/office/officeart/2005/8/layout/hierarchy3"/>
    <dgm:cxn modelId="{7E80D4C5-402C-4984-B46E-B1DD5AD9204C}" srcId="{62D67EE4-6051-4ABF-9A86-865646D7F8E1}" destId="{38C4D9B8-3F00-4D97-8EB7-828A10B6A6DF}" srcOrd="1" destOrd="0" parTransId="{DDCA95A4-15A2-40B1-9127-A7477C0168F9}" sibTransId="{C6947363-CD67-462A-A041-44FDDE93ECEF}"/>
    <dgm:cxn modelId="{B4BD15BE-8B28-4883-BCEB-A93E15759FBF}" srcId="{114B4906-769C-49F1-8E39-AF8EBEB61DDA}" destId="{6DE43A12-78FF-4DF4-B2E5-FA2617ADD013}" srcOrd="0" destOrd="0" parTransId="{17272CE0-7847-434B-BB6C-5CDA089C6930}" sibTransId="{E45A2E79-069B-4411-9684-8E608B75554C}"/>
    <dgm:cxn modelId="{13A851F8-063A-4BFE-8EBC-6B8B4630E507}" type="presParOf" srcId="{051A45EF-96F2-4AEE-9960-3C6DE8A5D655}" destId="{877A6E1E-8B5D-4A4F-A172-ADD7283641C1}" srcOrd="0" destOrd="0" presId="urn:microsoft.com/office/officeart/2005/8/layout/hierarchy3"/>
    <dgm:cxn modelId="{0526F1B6-D8EF-4D50-8391-1CF541A81C18}" type="presParOf" srcId="{877A6E1E-8B5D-4A4F-A172-ADD7283641C1}" destId="{E5434DBE-AA7F-4C54-A4E8-498FE031B6DC}" srcOrd="0" destOrd="0" presId="urn:microsoft.com/office/officeart/2005/8/layout/hierarchy3"/>
    <dgm:cxn modelId="{BE5F916D-5B4B-4ECA-8216-1CD5F8B0C092}" type="presParOf" srcId="{E5434DBE-AA7F-4C54-A4E8-498FE031B6DC}" destId="{4A1488FC-C469-4E22-A868-54D107A915C8}" srcOrd="0" destOrd="0" presId="urn:microsoft.com/office/officeart/2005/8/layout/hierarchy3"/>
    <dgm:cxn modelId="{F52534F3-A45C-420B-A568-FFC450F249EA}" type="presParOf" srcId="{E5434DBE-AA7F-4C54-A4E8-498FE031B6DC}" destId="{E3A2A67B-A394-4894-A9EA-0C5C4694D4EB}" srcOrd="1" destOrd="0" presId="urn:microsoft.com/office/officeart/2005/8/layout/hierarchy3"/>
    <dgm:cxn modelId="{E7CC5DC8-C02F-4D84-9A3F-75930BFB6825}" type="presParOf" srcId="{877A6E1E-8B5D-4A4F-A172-ADD7283641C1}" destId="{5E6DF0F6-4BD2-4FD3-9CE4-F4EF38DD89AF}" srcOrd="1" destOrd="0" presId="urn:microsoft.com/office/officeart/2005/8/layout/hierarchy3"/>
    <dgm:cxn modelId="{AC4B018E-0A4F-4B7A-B32C-285A37C7B5F8}" type="presParOf" srcId="{5E6DF0F6-4BD2-4FD3-9CE4-F4EF38DD89AF}" destId="{98547176-E0C9-4D55-B291-C975F8304CCF}" srcOrd="0" destOrd="0" presId="urn:microsoft.com/office/officeart/2005/8/layout/hierarchy3"/>
    <dgm:cxn modelId="{462A1E6B-B64D-4FEE-B123-338EB88D75D6}" type="presParOf" srcId="{5E6DF0F6-4BD2-4FD3-9CE4-F4EF38DD89AF}" destId="{2E916D03-D350-4BA9-857B-72AC20136CB4}" srcOrd="1" destOrd="0" presId="urn:microsoft.com/office/officeart/2005/8/layout/hierarchy3"/>
    <dgm:cxn modelId="{EC0BDECB-C74B-4ECC-B182-BFC2CD5FB5DD}" type="presParOf" srcId="{5E6DF0F6-4BD2-4FD3-9CE4-F4EF38DD89AF}" destId="{83E8CCE5-758E-4CC9-9717-55DAE34ED4E4}" srcOrd="2" destOrd="0" presId="urn:microsoft.com/office/officeart/2005/8/layout/hierarchy3"/>
    <dgm:cxn modelId="{5F11E53E-BCA0-4FE4-BA33-24B9F78C89E2}" type="presParOf" srcId="{5E6DF0F6-4BD2-4FD3-9CE4-F4EF38DD89AF}" destId="{E1D92C6C-31AE-4A9A-BFF1-A2F79A7E8D3F}" srcOrd="3" destOrd="0" presId="urn:microsoft.com/office/officeart/2005/8/layout/hierarchy3"/>
    <dgm:cxn modelId="{FC3C1C28-95C2-4CB5-BD8E-EDE420D533F7}" type="presParOf" srcId="{051A45EF-96F2-4AEE-9960-3C6DE8A5D655}" destId="{EFB7AD84-5713-4A34-B9F2-237B7785728C}" srcOrd="1" destOrd="0" presId="urn:microsoft.com/office/officeart/2005/8/layout/hierarchy3"/>
    <dgm:cxn modelId="{5064DD78-1614-4E78-B21B-9A101F9DC1DD}" type="presParOf" srcId="{EFB7AD84-5713-4A34-B9F2-237B7785728C}" destId="{C14027C0-1C31-4A8B-A7A9-F567BE03C86A}" srcOrd="0" destOrd="0" presId="urn:microsoft.com/office/officeart/2005/8/layout/hierarchy3"/>
    <dgm:cxn modelId="{53504BE5-387C-45A8-AF07-B8E89430617A}" type="presParOf" srcId="{C14027C0-1C31-4A8B-A7A9-F567BE03C86A}" destId="{AD1EA5B7-A50C-4487-AC64-36D49D8B203D}" srcOrd="0" destOrd="0" presId="urn:microsoft.com/office/officeart/2005/8/layout/hierarchy3"/>
    <dgm:cxn modelId="{3E952A28-BCE2-49DB-90CA-D8ABD8E71B98}" type="presParOf" srcId="{C14027C0-1C31-4A8B-A7A9-F567BE03C86A}" destId="{F4F94B2D-E384-41FE-9F06-11E6F206577A}" srcOrd="1" destOrd="0" presId="urn:microsoft.com/office/officeart/2005/8/layout/hierarchy3"/>
    <dgm:cxn modelId="{636B4BAB-B008-4A2F-9892-4B7595E4499F}" type="presParOf" srcId="{EFB7AD84-5713-4A34-B9F2-237B7785728C}" destId="{D99B0367-85B1-457F-83B4-DFEA1B7E680C}" srcOrd="1" destOrd="0" presId="urn:microsoft.com/office/officeart/2005/8/layout/hierarchy3"/>
    <dgm:cxn modelId="{A65F6833-F8F4-4EA2-9F38-3C69D0E322A2}" type="presParOf" srcId="{D99B0367-85B1-457F-83B4-DFEA1B7E680C}" destId="{0A386FC6-2219-469E-9441-776A7224ABE7}" srcOrd="0" destOrd="0" presId="urn:microsoft.com/office/officeart/2005/8/layout/hierarchy3"/>
    <dgm:cxn modelId="{D4BD5677-20E2-4DD2-A2AF-BF25BFB1F0A6}" type="presParOf" srcId="{D99B0367-85B1-457F-83B4-DFEA1B7E680C}" destId="{3A1CB8DA-A227-414D-B874-65772474D513}" srcOrd="1" destOrd="0" presId="urn:microsoft.com/office/officeart/2005/8/layout/hierarchy3"/>
    <dgm:cxn modelId="{15DCFA94-A45C-4029-B6B9-4EB032815ED2}" type="presParOf" srcId="{D99B0367-85B1-457F-83B4-DFEA1B7E680C}" destId="{DAA0E422-221A-442B-AC21-F15AA3282CD0}" srcOrd="2" destOrd="0" presId="urn:microsoft.com/office/officeart/2005/8/layout/hierarchy3"/>
    <dgm:cxn modelId="{1028E6A1-9E38-4142-9025-34671BF1F39F}" type="presParOf" srcId="{D99B0367-85B1-457F-83B4-DFEA1B7E680C}" destId="{C96A44C3-0A8E-49F9-9AC1-A37881C2A5BA}"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69901C-75A4-4E4C-B49E-F40FEF3A6F0A}">
      <dsp:nvSpPr>
        <dsp:cNvPr id="0" name=""/>
        <dsp:cNvSpPr/>
      </dsp:nvSpPr>
      <dsp:spPr>
        <a:xfrm>
          <a:off x="2743199" y="0"/>
          <a:ext cx="2743200" cy="1346200"/>
        </a:xfrm>
        <a:prstGeom prst="trapezoid">
          <a:avLst>
            <a:gd name="adj" fmla="val 10188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smtClean="0"/>
            <a:t> 20%</a:t>
          </a:r>
          <a:endParaRPr lang="en-US" sz="6500" kern="1200" dirty="0"/>
        </a:p>
      </dsp:txBody>
      <dsp:txXfrm>
        <a:off x="2743199" y="0"/>
        <a:ext cx="2743200" cy="1346200"/>
      </dsp:txXfrm>
    </dsp:sp>
    <dsp:sp modelId="{9F7F1877-0428-4E23-A700-5A4893FB4AC2}">
      <dsp:nvSpPr>
        <dsp:cNvPr id="0" name=""/>
        <dsp:cNvSpPr/>
      </dsp:nvSpPr>
      <dsp:spPr>
        <a:xfrm>
          <a:off x="1371599" y="1346200"/>
          <a:ext cx="5486400" cy="1346200"/>
        </a:xfrm>
        <a:prstGeom prst="trapezoid">
          <a:avLst>
            <a:gd name="adj" fmla="val 10188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40%</a:t>
          </a:r>
          <a:endParaRPr lang="en-US" sz="6500" kern="1200" dirty="0"/>
        </a:p>
      </dsp:txBody>
      <dsp:txXfrm>
        <a:off x="2331719" y="1346200"/>
        <a:ext cx="3566160" cy="1346200"/>
      </dsp:txXfrm>
    </dsp:sp>
    <dsp:sp modelId="{23142139-332D-4182-8B40-40E8A66647E1}">
      <dsp:nvSpPr>
        <dsp:cNvPr id="0" name=""/>
        <dsp:cNvSpPr/>
      </dsp:nvSpPr>
      <dsp:spPr>
        <a:xfrm>
          <a:off x="0" y="2692400"/>
          <a:ext cx="8229600" cy="1346200"/>
        </a:xfrm>
        <a:prstGeom prst="trapezoid">
          <a:avLst>
            <a:gd name="adj" fmla="val 10188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40%</a:t>
          </a:r>
          <a:endParaRPr lang="en-US" sz="6500" kern="1200" dirty="0"/>
        </a:p>
      </dsp:txBody>
      <dsp:txXfrm>
        <a:off x="1440179" y="2692400"/>
        <a:ext cx="5349240" cy="13462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1488FC-C469-4E22-A868-54D107A915C8}">
      <dsp:nvSpPr>
        <dsp:cNvPr id="0" name=""/>
        <dsp:cNvSpPr/>
      </dsp:nvSpPr>
      <dsp:spPr>
        <a:xfrm>
          <a:off x="742284" y="0"/>
          <a:ext cx="2407666" cy="12038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Inexperienced</a:t>
          </a:r>
          <a:endParaRPr lang="en-US" sz="2700" kern="1200" dirty="0"/>
        </a:p>
      </dsp:txBody>
      <dsp:txXfrm>
        <a:off x="742284" y="0"/>
        <a:ext cx="2407666" cy="1203833"/>
      </dsp:txXfrm>
    </dsp:sp>
    <dsp:sp modelId="{98547176-E0C9-4D55-B291-C975F8304CCF}">
      <dsp:nvSpPr>
        <dsp:cNvPr id="0" name=""/>
        <dsp:cNvSpPr/>
      </dsp:nvSpPr>
      <dsp:spPr>
        <a:xfrm>
          <a:off x="983051" y="1203833"/>
          <a:ext cx="218856" cy="904366"/>
        </a:xfrm>
        <a:custGeom>
          <a:avLst/>
          <a:gdLst/>
          <a:ahLst/>
          <a:cxnLst/>
          <a:rect l="0" t="0" r="0" b="0"/>
          <a:pathLst>
            <a:path>
              <a:moveTo>
                <a:pt x="0" y="0"/>
              </a:moveTo>
              <a:lnTo>
                <a:pt x="0" y="904366"/>
              </a:lnTo>
              <a:lnTo>
                <a:pt x="218856" y="90436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916D03-D350-4BA9-857B-72AC20136CB4}">
      <dsp:nvSpPr>
        <dsp:cNvPr id="0" name=""/>
        <dsp:cNvSpPr/>
      </dsp:nvSpPr>
      <dsp:spPr>
        <a:xfrm>
          <a:off x="1201908" y="1506283"/>
          <a:ext cx="1926133" cy="12038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Years 1-2: Technique</a:t>
          </a:r>
          <a:endParaRPr lang="en-US" sz="2700" kern="1200" dirty="0"/>
        </a:p>
      </dsp:txBody>
      <dsp:txXfrm>
        <a:off x="1201908" y="1506283"/>
        <a:ext cx="1926133" cy="1203833"/>
      </dsp:txXfrm>
    </dsp:sp>
    <dsp:sp modelId="{83E8CCE5-758E-4CC9-9717-55DAE34ED4E4}">
      <dsp:nvSpPr>
        <dsp:cNvPr id="0" name=""/>
        <dsp:cNvSpPr/>
      </dsp:nvSpPr>
      <dsp:spPr>
        <a:xfrm>
          <a:off x="983051" y="1203833"/>
          <a:ext cx="218856" cy="2409158"/>
        </a:xfrm>
        <a:custGeom>
          <a:avLst/>
          <a:gdLst/>
          <a:ahLst/>
          <a:cxnLst/>
          <a:rect l="0" t="0" r="0" b="0"/>
          <a:pathLst>
            <a:path>
              <a:moveTo>
                <a:pt x="0" y="0"/>
              </a:moveTo>
              <a:lnTo>
                <a:pt x="0" y="2409158"/>
              </a:lnTo>
              <a:lnTo>
                <a:pt x="218856" y="240915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92C6C-31AE-4A9A-BFF1-A2F79A7E8D3F}">
      <dsp:nvSpPr>
        <dsp:cNvPr id="0" name=""/>
        <dsp:cNvSpPr/>
      </dsp:nvSpPr>
      <dsp:spPr>
        <a:xfrm>
          <a:off x="1201908" y="3011075"/>
          <a:ext cx="1926133" cy="12038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Years 3-4: How to Train</a:t>
          </a:r>
          <a:endParaRPr lang="en-US" sz="2700" kern="1200" dirty="0"/>
        </a:p>
      </dsp:txBody>
      <dsp:txXfrm>
        <a:off x="1201908" y="3011075"/>
        <a:ext cx="1926133" cy="1203833"/>
      </dsp:txXfrm>
    </dsp:sp>
    <dsp:sp modelId="{AD1EA5B7-A50C-4487-AC64-36D49D8B203D}">
      <dsp:nvSpPr>
        <dsp:cNvPr id="0" name=""/>
        <dsp:cNvSpPr/>
      </dsp:nvSpPr>
      <dsp:spPr>
        <a:xfrm>
          <a:off x="3729958" y="1491"/>
          <a:ext cx="2407666" cy="12038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Experienced</a:t>
          </a:r>
          <a:endParaRPr lang="en-US" sz="2700" kern="1200" dirty="0"/>
        </a:p>
      </dsp:txBody>
      <dsp:txXfrm>
        <a:off x="3729958" y="1491"/>
        <a:ext cx="2407666" cy="1203833"/>
      </dsp:txXfrm>
    </dsp:sp>
    <dsp:sp modelId="{0A386FC6-2219-469E-9441-776A7224ABE7}">
      <dsp:nvSpPr>
        <dsp:cNvPr id="0" name=""/>
        <dsp:cNvSpPr/>
      </dsp:nvSpPr>
      <dsp:spPr>
        <a:xfrm>
          <a:off x="3970725" y="1205324"/>
          <a:ext cx="240766" cy="902875"/>
        </a:xfrm>
        <a:custGeom>
          <a:avLst/>
          <a:gdLst/>
          <a:ahLst/>
          <a:cxnLst/>
          <a:rect l="0" t="0" r="0" b="0"/>
          <a:pathLst>
            <a:path>
              <a:moveTo>
                <a:pt x="0" y="0"/>
              </a:moveTo>
              <a:lnTo>
                <a:pt x="0" y="902875"/>
              </a:lnTo>
              <a:lnTo>
                <a:pt x="240766" y="90287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CB8DA-A227-414D-B874-65772474D513}">
      <dsp:nvSpPr>
        <dsp:cNvPr id="0" name=""/>
        <dsp:cNvSpPr/>
      </dsp:nvSpPr>
      <dsp:spPr>
        <a:xfrm>
          <a:off x="4211491" y="1506283"/>
          <a:ext cx="1926133" cy="12038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Years 1-2: How to Train</a:t>
          </a:r>
          <a:endParaRPr lang="en-US" sz="2700" kern="1200" dirty="0"/>
        </a:p>
      </dsp:txBody>
      <dsp:txXfrm>
        <a:off x="4211491" y="1506283"/>
        <a:ext cx="1926133" cy="1203833"/>
      </dsp:txXfrm>
    </dsp:sp>
    <dsp:sp modelId="{DAA0E422-221A-442B-AC21-F15AA3282CD0}">
      <dsp:nvSpPr>
        <dsp:cNvPr id="0" name=""/>
        <dsp:cNvSpPr/>
      </dsp:nvSpPr>
      <dsp:spPr>
        <a:xfrm>
          <a:off x="3970725" y="1205324"/>
          <a:ext cx="240766" cy="2407666"/>
        </a:xfrm>
        <a:custGeom>
          <a:avLst/>
          <a:gdLst/>
          <a:ahLst/>
          <a:cxnLst/>
          <a:rect l="0" t="0" r="0" b="0"/>
          <a:pathLst>
            <a:path>
              <a:moveTo>
                <a:pt x="0" y="0"/>
              </a:moveTo>
              <a:lnTo>
                <a:pt x="0" y="2407666"/>
              </a:lnTo>
              <a:lnTo>
                <a:pt x="240766" y="240766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A44C3-0A8E-49F9-9AC1-A37881C2A5BA}">
      <dsp:nvSpPr>
        <dsp:cNvPr id="0" name=""/>
        <dsp:cNvSpPr/>
      </dsp:nvSpPr>
      <dsp:spPr>
        <a:xfrm>
          <a:off x="4211491" y="3011075"/>
          <a:ext cx="1926133" cy="12038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Years 3-4: How to Compete</a:t>
          </a:r>
          <a:endParaRPr lang="en-US" sz="2700" kern="1200" dirty="0"/>
        </a:p>
      </dsp:txBody>
      <dsp:txXfrm>
        <a:off x="4211491" y="3011075"/>
        <a:ext cx="1926133" cy="12038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79BF78-9CCE-4FA5-A086-F1175847E814}" type="datetimeFigureOut">
              <a:rPr lang="en-US" smtClean="0"/>
              <a:pPr/>
              <a:t>3/14/2011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A57EC-60FA-4D1B-B117-370361EF3A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a:t>
            </a:r>
          </a:p>
          <a:p>
            <a:r>
              <a:rPr lang="en-US" dirty="0" smtClean="0"/>
              <a:t>Interview</a:t>
            </a:r>
          </a:p>
          <a:p>
            <a:r>
              <a:rPr lang="en-US" dirty="0" smtClean="0"/>
              <a:t>Physical</a:t>
            </a:r>
            <a:r>
              <a:rPr lang="en-US" baseline="0" dirty="0" smtClean="0"/>
              <a:t> Test</a:t>
            </a:r>
          </a:p>
          <a:p>
            <a:r>
              <a:rPr lang="en-US" baseline="0" dirty="0" smtClean="0"/>
              <a:t>Character</a:t>
            </a:r>
            <a:endParaRPr lang="en-US" dirty="0"/>
          </a:p>
        </p:txBody>
      </p:sp>
      <p:sp>
        <p:nvSpPr>
          <p:cNvPr id="4" name="Slide Number Placeholder 3"/>
          <p:cNvSpPr>
            <a:spLocks noGrp="1"/>
          </p:cNvSpPr>
          <p:nvPr>
            <p:ph type="sldNum" sz="quarter" idx="10"/>
          </p:nvPr>
        </p:nvSpPr>
        <p:spPr/>
        <p:txBody>
          <a:bodyPr/>
          <a:lstStyle/>
          <a:p>
            <a:fld id="{41AA57EC-60FA-4D1B-B117-370361EF3AAF}"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“Handouts”</a:t>
            </a:r>
          </a:p>
          <a:p>
            <a:r>
              <a:rPr lang="en-US" dirty="0" smtClean="0"/>
              <a:t>Community</a:t>
            </a:r>
            <a:r>
              <a:rPr lang="en-US" baseline="0" dirty="0" smtClean="0"/>
              <a:t> Service</a:t>
            </a:r>
          </a:p>
          <a:p>
            <a:r>
              <a:rPr lang="en-US" baseline="0" dirty="0" smtClean="0"/>
              <a:t>Husky Way</a:t>
            </a:r>
            <a:endParaRPr lang="en-US" dirty="0"/>
          </a:p>
        </p:txBody>
      </p:sp>
      <p:sp>
        <p:nvSpPr>
          <p:cNvPr id="4" name="Slide Number Placeholder 3"/>
          <p:cNvSpPr>
            <a:spLocks noGrp="1"/>
          </p:cNvSpPr>
          <p:nvPr>
            <p:ph type="sldNum" sz="quarter" idx="10"/>
          </p:nvPr>
        </p:nvSpPr>
        <p:spPr/>
        <p:txBody>
          <a:bodyPr/>
          <a:lstStyle/>
          <a:p>
            <a:fld id="{41AA57EC-60FA-4D1B-B117-370361EF3AAF}"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0BB03DAD-6949-4DFE-B959-99C7A21E714D}" type="datetimeFigureOut">
              <a:rPr lang="en-US" smtClean="0"/>
              <a:pPr>
                <a:defRPr/>
              </a:pPr>
              <a:t>3/14/2011</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3343ABCC-9499-4A9C-BEB9-55A54656AAE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CB635E6-4A53-4E01-8CB6-F9F19A1ACC8D}" type="datetimeFigureOut">
              <a:rPr lang="en-US" smtClean="0"/>
              <a:pPr>
                <a:defRPr/>
              </a:pPr>
              <a:t>3/14/2011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B65BF6-EDB1-4B46-BF55-AC64DCBF45E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0224ED6-FC6E-4622-BFB2-B6159C6AD19E}" type="datetimeFigureOut">
              <a:rPr lang="en-US" smtClean="0"/>
              <a:pPr>
                <a:defRPr/>
              </a:pPr>
              <a:t>3/14/2011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E22560-01F3-453B-B6A7-F4C8606E4662}"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935163"/>
            <a:ext cx="8229600" cy="4389437"/>
          </a:xfrm>
        </p:spPr>
        <p:txBody>
          <a:bodyPr/>
          <a:lstStyle/>
          <a:p>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fld id="{25595D3E-EA34-4C5A-ABA6-261F12E36F12}" type="datetimeFigureOut">
              <a:rPr lang="en-US"/>
              <a:pPr>
                <a:defRPr/>
              </a:pPr>
              <a:t>3/14/2011</a:t>
            </a:fld>
            <a:endParaRPr lang="en-US"/>
          </a:p>
        </p:txBody>
      </p:sp>
      <p:sp>
        <p:nvSpPr>
          <p:cNvPr id="5" name="Footer Placeholder 4"/>
          <p:cNvSpPr>
            <a:spLocks noGrp="1"/>
          </p:cNvSpPr>
          <p:nvPr>
            <p:ph type="ftr" sz="quarter" idx="11"/>
          </p:nvPr>
        </p:nvSpPr>
        <p:spPr>
          <a:xfrm>
            <a:off x="2667000" y="6356350"/>
            <a:ext cx="33528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924800" y="6356350"/>
            <a:ext cx="762000" cy="365125"/>
          </a:xfrm>
        </p:spPr>
        <p:txBody>
          <a:bodyPr/>
          <a:lstStyle>
            <a:lvl1pPr>
              <a:defRPr/>
            </a:lvl1pPr>
          </a:lstStyle>
          <a:p>
            <a:pPr>
              <a:defRPr/>
            </a:pPr>
            <a:fld id="{BFD8EE78-320A-458B-8F02-A64B9D0C7A2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5947DB60-7F18-49F9-8F7D-0ED45EE4F2A4}" type="datetimeFigureOut">
              <a:rPr lang="en-US"/>
              <a:pPr>
                <a:defRPr/>
              </a:pPr>
              <a:t>3/14/2011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66BA281-D584-48A3-9561-5D02A482841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14C3F428-090D-4C4E-AB40-196F66FB18F2}" type="datetimeFigureOut">
              <a:rPr lang="en-US"/>
              <a:pPr>
                <a:defRPr/>
              </a:pPr>
              <a:t>3/14/2011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EFA2857-D5F2-4097-8043-17638D78B1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0F6199B-4CB0-489F-BA51-976E4F8779B5}" type="datetimeFigureOut">
              <a:rPr lang="en-US" smtClean="0"/>
              <a:pPr>
                <a:defRPr/>
              </a:pPr>
              <a:t>3/14/2011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950DE2-30E2-412F-8B9F-C1F966CCEE1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04321C79-7302-469E-90FB-ECCB20086E80}" type="datetimeFigureOut">
              <a:rPr lang="en-US" smtClean="0"/>
              <a:pPr>
                <a:defRPr/>
              </a:pPr>
              <a:t>3/14/2011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194C36-D7E6-4CA5-BF6D-116FC584AA65}"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D70CF56E-F2F8-4E7C-9CA5-023470779C3B}" type="datetimeFigureOut">
              <a:rPr lang="en-US" smtClean="0"/>
              <a:pPr>
                <a:defRPr/>
              </a:pPr>
              <a:t>3/14/2011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0123CC-9D7A-43D3-9BE2-A028FAC0927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2C785288-5D1B-4CBA-8684-CD3E5BFCB66D}" type="datetimeFigureOut">
              <a:rPr lang="en-US" smtClean="0"/>
              <a:pPr>
                <a:defRPr/>
              </a:pPr>
              <a:t>3/14/2011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5FA730E-766D-47A6-8061-21ADDA91E05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716DB759-E52B-4E58-B485-82672752A304}" type="datetimeFigureOut">
              <a:rPr lang="en-US" smtClean="0"/>
              <a:pPr>
                <a:defRPr/>
              </a:pPr>
              <a:t>3/14/2011</a:t>
            </a:fld>
            <a:endParaRPr lang="en-US"/>
          </a:p>
        </p:txBody>
      </p:sp>
      <p:sp>
        <p:nvSpPr>
          <p:cNvPr id="8" name="Slide Number Placeholder 7"/>
          <p:cNvSpPr>
            <a:spLocks noGrp="1"/>
          </p:cNvSpPr>
          <p:nvPr>
            <p:ph type="sldNum" sz="quarter" idx="11"/>
          </p:nvPr>
        </p:nvSpPr>
        <p:spPr/>
        <p:txBody>
          <a:bodyPr/>
          <a:lstStyle/>
          <a:p>
            <a:pPr>
              <a:defRPr/>
            </a:pPr>
            <a:fld id="{7E23079B-9F54-4817-9950-81A809C9E15E}"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917CE58-92E6-45B4-8CFD-58C3955F5A4E}" type="datetimeFigureOut">
              <a:rPr lang="en-US" smtClean="0"/>
              <a:pPr>
                <a:defRPr/>
              </a:pPr>
              <a:t>3/14/2011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7854F07-DEBB-402A-8C10-DAA1DB8307E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09DC0963-19F2-4125-8E0D-08147313A66B}" type="datetimeFigureOut">
              <a:rPr lang="en-US" smtClean="0"/>
              <a:pPr>
                <a:defRPr/>
              </a:pPr>
              <a:t>3/14/2011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156448" y="6422064"/>
            <a:ext cx="762000" cy="365125"/>
          </a:xfrm>
        </p:spPr>
        <p:txBody>
          <a:bodyPr/>
          <a:lstStyle/>
          <a:p>
            <a:pPr>
              <a:defRPr/>
            </a:pPr>
            <a:fld id="{5F15387E-2B6D-40D4-9FE4-335E2FFB4AA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fld id="{E65186BD-510C-4F22-8E44-2D21734FA7C2}" type="datetimeFigureOut">
              <a:rPr lang="en-US" smtClean="0"/>
              <a:pPr>
                <a:defRPr/>
              </a:pPr>
              <a:t>3/14/2011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183F7D9-8AC2-4AB5-82BF-606D39A44D1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E23B3170-AE9E-4750-886F-2560927643F8}" type="datetimeFigureOut">
              <a:rPr lang="en-US" smtClean="0"/>
              <a:pPr>
                <a:defRPr/>
              </a:pPr>
              <a:t>3/14/2011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178CF9C6-E0C0-4C36-B99D-0FDE776CBBA1}"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www.phoenician.org/hannibal.jpg" TargetMode="External"/><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http://rds.yahoo.com/_ylt=A9G_bDjJImNMmngA0WmjzbkF/SIG=12g2klgpt/EXP=1281651785/**http:/www.dinntrophy.com/Images/Product/lg/BATR01MLARGE.jpg" TargetMode="External"/><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http://rds.yahoo.com/_ylt=A9G_bDsVI2NML1AA3SyjzbkF/SIG=1206jfr51/EXP=1281651861/**http:/tubegator.com/content/uploads/ass.jpg" TargetMode="External"/><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http://www.phoenician.org/hannibal.jp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http://www.phoenician.org/hannibal.jpg"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rds.yahoo.com/_ylt=A9G_bDtiy6xIb90AXPeJzbkF;_ylu=X3oDMTBxYTA2dTRiBHBvcwM2BHNlYwNzcgR2dGlkA0kwODdfMTA5/SIG=1i926mv7v/EXP=1219370210/**http:/images.search.yahoo.com/images/view?back=http://images.search.yahoo.com/search/images?p=clip+art+husky&amp;fr=yfp-t-501&amp;ei=utf-8&amp;x=wrt&amp;w=150&amp;h=150&amp;imgurl=students.washington.edu/uwnsbe/nsbepics/clip%20art/husky1.gif&amp;rurl=http://students.washington.edu/uwnsbe/nsbepics/clip%20art?D=A&amp;size=2.1kB&amp;name=husky1.gif&amp;p=clip+art+husky&amp;type=gif&amp;oid=18579df570635ce2&amp;no=6&amp;tt=13&amp;sigr=11tk8bkeb&amp;sigi=11t42shrl&amp;sigb=12p7jslv8" TargetMode="External"/><Relationship Id="rId1" Type="http://schemas.openxmlformats.org/officeDocument/2006/relationships/slideLayout" Target="../slideLayouts/slideLayout4.xml"/><Relationship Id="rId4" Type="http://schemas.openxmlformats.org/officeDocument/2006/relationships/image" Target="http://sp1.yt-thm-a03.yimg.com/image/25/m7/397801641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http://www.phoenician.org/hannibal.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http://www.phoenician.org/hannibal.jpg" TargetMode="External"/><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0"/>
            <a:ext cx="7851648" cy="1828800"/>
          </a:xfrm>
        </p:spPr>
        <p:txBody>
          <a:bodyPr/>
          <a:lstStyle/>
          <a:p>
            <a:pPr algn="ctr"/>
            <a:r>
              <a:rPr lang="en-US" dirty="0" smtClean="0"/>
              <a:t>Building An Inner-City Swim Program</a:t>
            </a:r>
            <a:endParaRPr lang="en-US" dirty="0"/>
          </a:p>
        </p:txBody>
      </p:sp>
      <p:sp>
        <p:nvSpPr>
          <p:cNvPr id="7" name="Subtitle 6"/>
          <p:cNvSpPr>
            <a:spLocks noGrp="1"/>
          </p:cNvSpPr>
          <p:nvPr>
            <p:ph type="subTitle" idx="1"/>
          </p:nvPr>
        </p:nvSpPr>
        <p:spPr>
          <a:xfrm>
            <a:off x="433050" y="1544812"/>
            <a:ext cx="7644150" cy="2112788"/>
          </a:xfrm>
        </p:spPr>
        <p:txBody>
          <a:bodyPr/>
          <a:lstStyle/>
          <a:p>
            <a:endParaRPr lang="en-US" dirty="0" smtClean="0"/>
          </a:p>
          <a:p>
            <a:pPr algn="ctr"/>
            <a:r>
              <a:rPr lang="en-US" dirty="0" smtClean="0"/>
              <a:t>Chris Van </a:t>
            </a:r>
            <a:r>
              <a:rPr lang="en-US" dirty="0" err="1" smtClean="0"/>
              <a:t>Slooten</a:t>
            </a:r>
            <a:endParaRPr lang="en-US" dirty="0" smtClean="0"/>
          </a:p>
          <a:p>
            <a:pPr algn="ctr"/>
            <a:r>
              <a:rPr lang="en-US" dirty="0" smtClean="0"/>
              <a:t>slooten2@yahoo.com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7"/>
          <p:cNvSpPr>
            <a:spLocks noGrp="1"/>
          </p:cNvSpPr>
          <p:nvPr>
            <p:ph type="title"/>
          </p:nvPr>
        </p:nvSpPr>
        <p:spPr/>
        <p:txBody>
          <a:bodyPr/>
          <a:lstStyle/>
          <a:p>
            <a:pPr algn="ctr" eaLnBrk="1" hangingPunct="1"/>
            <a:r>
              <a:rPr lang="en-US" smtClean="0"/>
              <a:t>Hannibal of Carthage</a:t>
            </a:r>
          </a:p>
        </p:txBody>
      </p:sp>
      <p:sp>
        <p:nvSpPr>
          <p:cNvPr id="17410" name="Text Placeholder 9"/>
          <p:cNvSpPr>
            <a:spLocks noGrp="1"/>
          </p:cNvSpPr>
          <p:nvPr>
            <p:ph type="body" sz="half" idx="1"/>
          </p:nvPr>
        </p:nvSpPr>
        <p:spPr/>
        <p:txBody>
          <a:bodyPr>
            <a:normAutofit/>
          </a:bodyPr>
          <a:lstStyle/>
          <a:p>
            <a:pPr eaLnBrk="1" hangingPunct="1"/>
            <a:r>
              <a:rPr lang="en-US" sz="2000" i="1" smtClean="0"/>
              <a:t>“What do you think the Alps are? They are nothing more than high mountains. Their heights are not insurmountable to men of determination. We came to conquer Rome, now steel your hearts and climb.”</a:t>
            </a:r>
          </a:p>
        </p:txBody>
      </p:sp>
      <p:pic>
        <p:nvPicPr>
          <p:cNvPr id="17411" name="Picture 5" descr="Hannibal"/>
          <p:cNvPicPr>
            <a:picLocks noGrp="1" noChangeAspect="1" noChangeArrowheads="1"/>
          </p:cNvPicPr>
          <p:nvPr>
            <p:ph sz="half" idx="2"/>
          </p:nvPr>
        </p:nvPicPr>
        <p:blipFill>
          <a:blip r:embed="rId2" r:link="rId3" cstate="print">
            <a:lum/>
          </a:blip>
          <a:stretch>
            <a:fillRect/>
          </a:stretch>
        </p:blipFill>
        <p:spPr>
          <a:xfrm>
            <a:off x="4922197" y="1935163"/>
            <a:ext cx="3490606" cy="4389437"/>
          </a:xfrm>
          <a:effectLst>
            <a:softEdge rad="63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Big Ideas</a:t>
            </a:r>
            <a:endParaRPr lang="en-US" dirty="0"/>
          </a:p>
        </p:txBody>
      </p:sp>
      <p:sp>
        <p:nvSpPr>
          <p:cNvPr id="3" name="Content Placeholder 2"/>
          <p:cNvSpPr>
            <a:spLocks noGrp="1"/>
          </p:cNvSpPr>
          <p:nvPr>
            <p:ph idx="1"/>
          </p:nvPr>
        </p:nvSpPr>
        <p:spPr/>
        <p:txBody>
          <a:bodyPr/>
          <a:lstStyle/>
          <a:p>
            <a:r>
              <a:rPr lang="en-US" dirty="0" smtClean="0"/>
              <a:t>Look for ways for your program to be different.</a:t>
            </a:r>
          </a:p>
          <a:p>
            <a:r>
              <a:rPr lang="en-US" dirty="0" smtClean="0"/>
              <a:t>Maintain/Establish high standards</a:t>
            </a:r>
          </a:p>
          <a:p>
            <a:r>
              <a:rPr lang="en-US" dirty="0" smtClean="0"/>
              <a:t>Create an identity</a:t>
            </a:r>
            <a:endParaRPr lang="en-US" dirty="0"/>
          </a:p>
        </p:txBody>
      </p:sp>
      <p:pic>
        <p:nvPicPr>
          <p:cNvPr id="1026" name="Picture 1" descr="1078888378_a3683c89e8.jpg"/>
          <p:cNvPicPr>
            <a:picLocks noChangeArrowheads="1"/>
          </p:cNvPicPr>
          <p:nvPr/>
        </p:nvPicPr>
        <p:blipFill>
          <a:blip r:embed="rId2" cstate="print"/>
          <a:srcRect l="-107" t="-494" r="-107" b="-781"/>
          <a:stretch>
            <a:fillRect/>
          </a:stretch>
        </p:blipFill>
        <p:spPr bwMode="auto">
          <a:xfrm>
            <a:off x="1524000" y="3962400"/>
            <a:ext cx="5943600"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Husky Swimming Program Progression</a:t>
            </a:r>
            <a:endParaRPr lang="en-US" dirty="0"/>
          </a:p>
        </p:txBody>
      </p:sp>
      <p:graphicFrame>
        <p:nvGraphicFramePr>
          <p:cNvPr id="8" name="Diagram 7"/>
          <p:cNvGraphicFramePr/>
          <p:nvPr/>
        </p:nvGraphicFramePr>
        <p:xfrm>
          <a:off x="533400" y="1676400"/>
          <a:ext cx="6858000" cy="42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p:cNvSpPr>
          <p:nvPr>
            <p:ph type="title"/>
          </p:nvPr>
        </p:nvSpPr>
        <p:spPr/>
        <p:txBody>
          <a:bodyPr/>
          <a:lstStyle/>
          <a:p>
            <a:pPr eaLnBrk="1" hangingPunct="1"/>
            <a:endParaRPr lang="en-US" smtClean="0"/>
          </a:p>
        </p:txBody>
      </p:sp>
      <p:pic>
        <p:nvPicPr>
          <p:cNvPr id="18434" name="Picture 10" descr="http://rds.yahoo.com/_ylt=A9G_bDjJImNMmngA0WmjzbkF/SIG=12g2klgpt/EXP=1281651785/**http%3a/www.dinntrophy.com/Images/Product/lg/BATR01MLARGE.jpg"/>
          <p:cNvPicPr>
            <a:picLocks noGrp="1" noChangeAspect="1" noChangeArrowheads="1"/>
          </p:cNvPicPr>
          <p:nvPr>
            <p:ph sz="half" idx="1"/>
          </p:nvPr>
        </p:nvPicPr>
        <p:blipFill>
          <a:blip r:embed="rId2" r:link="rId3" cstate="print"/>
          <a:stretch>
            <a:fillRect/>
          </a:stretch>
        </p:blipFill>
        <p:spPr>
          <a:xfrm>
            <a:off x="457200" y="2110581"/>
            <a:ext cx="4038600" cy="4038600"/>
          </a:xfrm>
        </p:spPr>
      </p:pic>
      <p:sp>
        <p:nvSpPr>
          <p:cNvPr id="18435" name="Rectangle 14"/>
          <p:cNvSpPr>
            <a:spLocks noGrp="1"/>
          </p:cNvSpPr>
          <p:nvPr>
            <p:ph type="body" sz="half" idx="2"/>
          </p:nvPr>
        </p:nvSpPr>
        <p:spPr/>
        <p:txBody>
          <a:bodyPr/>
          <a:lstStyle/>
          <a:p>
            <a:pPr eaLnBrk="1" hangingPunct="1"/>
            <a:endParaRPr lang="en-US" sz="2200" dirty="0" smtClean="0"/>
          </a:p>
        </p:txBody>
      </p:sp>
      <p:sp>
        <p:nvSpPr>
          <p:cNvPr id="5" name="&quot;No&quot; Symbol 4"/>
          <p:cNvSpPr/>
          <p:nvPr/>
        </p:nvSpPr>
        <p:spPr>
          <a:xfrm>
            <a:off x="1066800" y="2209800"/>
            <a:ext cx="3581400" cy="3962400"/>
          </a:xfrm>
          <a:prstGeom prst="noSmoking">
            <a:avLst/>
          </a:prstGeom>
          <a:solidFill>
            <a:srgbClr val="FF0000">
              <a:tint val="66000"/>
              <a:satMod val="1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p:cNvSpPr>
          <p:nvPr>
            <p:ph type="title"/>
          </p:nvPr>
        </p:nvSpPr>
        <p:spPr>
          <a:xfrm>
            <a:off x="457200" y="704850"/>
            <a:ext cx="8229600" cy="1143000"/>
          </a:xfrm>
        </p:spPr>
        <p:txBody>
          <a:bodyPr/>
          <a:lstStyle/>
          <a:p>
            <a:pPr eaLnBrk="1" hangingPunct="1">
              <a:defRPr/>
            </a:pPr>
            <a:endParaRPr lang="en-US" smtClean="0"/>
          </a:p>
        </p:txBody>
      </p:sp>
      <p:pic>
        <p:nvPicPr>
          <p:cNvPr id="19458" name="Picture 7" descr="http://rds.yahoo.com/_ylt=A9G_bDsVI2NML1AA3SyjzbkF/SIG=1206jfr51/EXP=1281651861/**http%3a/tubegator.com/content/uploads/ass.jpg"/>
          <p:cNvPicPr>
            <a:picLocks noGrp="1" noChangeAspect="1" noChangeArrowheads="1"/>
          </p:cNvPicPr>
          <p:nvPr>
            <p:ph sz="half" idx="4294967295"/>
          </p:nvPr>
        </p:nvPicPr>
        <p:blipFill>
          <a:blip r:embed="rId2" r:link="rId3" cstate="print"/>
          <a:srcRect/>
          <a:stretch>
            <a:fillRect/>
          </a:stretch>
        </p:blipFill>
        <p:spPr>
          <a:xfrm>
            <a:off x="0" y="1981200"/>
            <a:ext cx="5029200" cy="44831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lgn="ctr" eaLnBrk="1" hangingPunct="1"/>
            <a:r>
              <a:rPr lang="en-US" smtClean="0"/>
              <a:t>What Is Your Anchor?</a:t>
            </a:r>
          </a:p>
        </p:txBody>
      </p:sp>
      <p:sp>
        <p:nvSpPr>
          <p:cNvPr id="21506" name="Text Placeholder 2"/>
          <p:cNvSpPr>
            <a:spLocks noGrp="1"/>
          </p:cNvSpPr>
          <p:nvPr>
            <p:ph type="body" sz="half" idx="1"/>
          </p:nvPr>
        </p:nvSpPr>
        <p:spPr/>
        <p:txBody>
          <a:bodyPr/>
          <a:lstStyle/>
          <a:p>
            <a:pPr eaLnBrk="1" hangingPunct="1"/>
            <a:endParaRPr lang="en-US" smtClean="0"/>
          </a:p>
        </p:txBody>
      </p:sp>
      <p:sp>
        <p:nvSpPr>
          <p:cNvPr id="21507" name="Content Placeholder 3"/>
          <p:cNvSpPr>
            <a:spLocks noGrp="1"/>
          </p:cNvSpPr>
          <p:nvPr>
            <p:ph sz="half" idx="2"/>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ctr" eaLnBrk="1" hangingPunct="1"/>
            <a:r>
              <a:rPr lang="en-US" smtClean="0"/>
              <a:t>Community Involvement</a:t>
            </a:r>
          </a:p>
        </p:txBody>
      </p:sp>
      <p:sp>
        <p:nvSpPr>
          <p:cNvPr id="22530" name="Text Placeholder 2"/>
          <p:cNvSpPr>
            <a:spLocks noGrp="1"/>
          </p:cNvSpPr>
          <p:nvPr>
            <p:ph type="body" sz="half" idx="1"/>
          </p:nvPr>
        </p:nvSpPr>
        <p:spPr/>
        <p:txBody>
          <a:bodyPr/>
          <a:lstStyle/>
          <a:p>
            <a:pPr eaLnBrk="1" hangingPunct="1"/>
            <a:endParaRPr lang="en-US" smtClean="0"/>
          </a:p>
        </p:txBody>
      </p:sp>
      <p:sp>
        <p:nvSpPr>
          <p:cNvPr id="22531" name="Content Placeholder 3"/>
          <p:cNvSpPr>
            <a:spLocks noGrp="1"/>
          </p:cNvSpPr>
          <p:nvPr>
            <p:ph sz="half" idx="2"/>
          </p:nvPr>
        </p:nvSpPr>
        <p:spPr/>
        <p:txBody>
          <a:bodyPr/>
          <a:lstStyle/>
          <a:p>
            <a:pPr eaLnBrk="1" hangingPunct="1"/>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algn="ctr" eaLnBrk="1" hangingPunct="1"/>
            <a:r>
              <a:rPr lang="en-US" smtClean="0"/>
              <a:t>Mentor</a:t>
            </a:r>
          </a:p>
        </p:txBody>
      </p:sp>
      <p:sp>
        <p:nvSpPr>
          <p:cNvPr id="23554" name="Text Placeholder 2"/>
          <p:cNvSpPr>
            <a:spLocks noGrp="1"/>
          </p:cNvSpPr>
          <p:nvPr>
            <p:ph type="body" sz="half" idx="1"/>
          </p:nvPr>
        </p:nvSpPr>
        <p:spPr/>
        <p:txBody>
          <a:bodyPr/>
          <a:lstStyle/>
          <a:p>
            <a:pPr eaLnBrk="1" hangingPunct="1"/>
            <a:endParaRPr lang="en-US" smtClean="0"/>
          </a:p>
        </p:txBody>
      </p:sp>
      <p:sp>
        <p:nvSpPr>
          <p:cNvPr id="23555" name="Content Placeholder 3"/>
          <p:cNvSpPr>
            <a:spLocks noGrp="1"/>
          </p:cNvSpPr>
          <p:nvPr>
            <p:ph sz="half" idx="2"/>
          </p:nvPr>
        </p:nvSpPr>
        <p:spPr/>
        <p:txBody>
          <a:bodyPr/>
          <a:lstStyle/>
          <a:p>
            <a:pPr eaLnBrk="1" hangingPunct="1"/>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Grp="1" noChangeAspect="1" noChangeArrowheads="1"/>
          </p:cNvPicPr>
          <p:nvPr>
            <p:ph type="body" idx="4294967295"/>
          </p:nvPr>
        </p:nvPicPr>
        <p:blipFill>
          <a:blip r:embed="rId2" cstate="print"/>
          <a:stretch>
            <a:fillRect/>
          </a:stretch>
        </p:blipFill>
        <p:spPr>
          <a:xfrm>
            <a:off x="1371600" y="457200"/>
            <a:ext cx="6612164" cy="5638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nnibal"/>
          <p:cNvPicPr>
            <a:picLocks noChangeAspect="1" noChangeArrowheads="1"/>
          </p:cNvPicPr>
          <p:nvPr/>
        </p:nvPicPr>
        <p:blipFill>
          <a:blip r:embed="rId2" r:link="rId3" cstate="print"/>
          <a:srcRect/>
          <a:stretch>
            <a:fillRect/>
          </a:stretch>
        </p:blipFill>
        <p:spPr>
          <a:xfrm>
            <a:off x="897467" y="0"/>
            <a:ext cx="6734628" cy="6629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pPr algn="ctr"/>
            <a:r>
              <a:rPr lang="en-US" dirty="0" smtClean="0"/>
              <a:t>Can You Identify?</a:t>
            </a:r>
            <a:endParaRPr lang="en-US" dirty="0"/>
          </a:p>
        </p:txBody>
      </p:sp>
      <p:sp>
        <p:nvSpPr>
          <p:cNvPr id="19" name="Text Placeholder 18"/>
          <p:cNvSpPr>
            <a:spLocks noGrp="1"/>
          </p:cNvSpPr>
          <p:nvPr>
            <p:ph type="body" idx="1"/>
          </p:nvPr>
        </p:nvSpPr>
        <p:spPr/>
        <p:txBody>
          <a:bodyPr/>
          <a:lstStyle/>
          <a:p>
            <a:pPr algn="ctr"/>
            <a:r>
              <a:rPr lang="en-US" dirty="0" smtClean="0"/>
              <a:t>Hannibal of Carthage</a:t>
            </a:r>
            <a:endParaRPr lang="en-US" dirty="0"/>
          </a:p>
        </p:txBody>
      </p:sp>
      <p:sp>
        <p:nvSpPr>
          <p:cNvPr id="20" name="Text Placeholder 19"/>
          <p:cNvSpPr>
            <a:spLocks noGrp="1"/>
          </p:cNvSpPr>
          <p:nvPr>
            <p:ph type="body" sz="half" idx="3"/>
          </p:nvPr>
        </p:nvSpPr>
        <p:spPr/>
        <p:txBody>
          <a:bodyPr/>
          <a:lstStyle/>
          <a:p>
            <a:pPr algn="ctr"/>
            <a:r>
              <a:rPr lang="en-US" dirty="0" smtClean="0"/>
              <a:t>Holmes High School</a:t>
            </a:r>
            <a:endParaRPr lang="en-US" dirty="0"/>
          </a:p>
        </p:txBody>
      </p:sp>
      <p:sp>
        <p:nvSpPr>
          <p:cNvPr id="21" name="Content Placeholder 20"/>
          <p:cNvSpPr>
            <a:spLocks noGrp="1"/>
          </p:cNvSpPr>
          <p:nvPr>
            <p:ph sz="quarter" idx="4"/>
          </p:nvPr>
        </p:nvSpPr>
        <p:spPr/>
        <p:txBody>
          <a:bodyPr>
            <a:normAutofit fontScale="92500" lnSpcReduction="20000"/>
          </a:bodyPr>
          <a:lstStyle/>
          <a:p>
            <a:r>
              <a:rPr lang="en-US" dirty="0" smtClean="0"/>
              <a:t>81% Hispanic</a:t>
            </a:r>
          </a:p>
          <a:p>
            <a:r>
              <a:rPr lang="en-US" dirty="0" smtClean="0"/>
              <a:t>9% African American</a:t>
            </a:r>
          </a:p>
          <a:p>
            <a:r>
              <a:rPr lang="en-US" dirty="0" smtClean="0"/>
              <a:t>9% Caucasian</a:t>
            </a:r>
          </a:p>
          <a:p>
            <a:r>
              <a:rPr lang="en-US" dirty="0" smtClean="0"/>
              <a:t>1% Other</a:t>
            </a:r>
          </a:p>
          <a:p>
            <a:r>
              <a:rPr lang="en-US" dirty="0" smtClean="0"/>
              <a:t>62% Economically Disadvantaged</a:t>
            </a:r>
          </a:p>
          <a:p>
            <a:r>
              <a:rPr lang="en-US" dirty="0" smtClean="0"/>
              <a:t>32% Mobility</a:t>
            </a:r>
          </a:p>
          <a:p>
            <a:pPr algn="ctr">
              <a:buNone/>
            </a:pPr>
            <a:r>
              <a:rPr lang="en-US" dirty="0" smtClean="0"/>
              <a:t>Holmes Swimming &amp; Diving</a:t>
            </a:r>
          </a:p>
          <a:p>
            <a:r>
              <a:rPr lang="en-US" dirty="0" smtClean="0"/>
              <a:t>7% Club swimmers</a:t>
            </a:r>
          </a:p>
          <a:p>
            <a:r>
              <a:rPr lang="en-US" dirty="0" smtClean="0"/>
              <a:t>33% High school experience</a:t>
            </a:r>
          </a:p>
          <a:p>
            <a:r>
              <a:rPr lang="en-US" dirty="0" smtClean="0"/>
              <a:t>60% New to swimming</a:t>
            </a:r>
          </a:p>
          <a:p>
            <a:endParaRPr lang="en-US" dirty="0" smtClean="0"/>
          </a:p>
          <a:p>
            <a:endParaRPr lang="en-US" dirty="0" smtClean="0"/>
          </a:p>
          <a:p>
            <a:endParaRPr lang="en-US" dirty="0"/>
          </a:p>
        </p:txBody>
      </p:sp>
      <p:sp>
        <p:nvSpPr>
          <p:cNvPr id="22" name="Content Placeholder 21"/>
          <p:cNvSpPr>
            <a:spLocks noGrp="1"/>
          </p:cNvSpPr>
          <p:nvPr>
            <p:ph sz="quarter" idx="2"/>
          </p:nvPr>
        </p:nvSpPr>
        <p:spPr/>
        <p:txBody>
          <a:bodyPr/>
          <a:lstStyle/>
          <a:p>
            <a:r>
              <a:rPr lang="en-US" dirty="0" smtClean="0"/>
              <a:t>Always worked from a deficit.</a:t>
            </a:r>
          </a:p>
          <a:p>
            <a:r>
              <a:rPr lang="en-US" dirty="0" smtClean="0"/>
              <a:t>Short on supplies</a:t>
            </a:r>
          </a:p>
          <a:p>
            <a:r>
              <a:rPr lang="en-US" dirty="0" smtClean="0"/>
              <a:t>Short on soldiers</a:t>
            </a:r>
          </a:p>
          <a:p>
            <a:r>
              <a:rPr lang="en-US" dirty="0" smtClean="0"/>
              <a:t>Short on money</a:t>
            </a:r>
          </a:p>
          <a:p>
            <a:pPr>
              <a:buNone/>
            </a:pPr>
            <a:endParaRPr lang="en-US" dirty="0" smtClean="0"/>
          </a:p>
          <a:p>
            <a:endParaRPr lang="en-US" dirty="0" smtClean="0"/>
          </a:p>
          <a:p>
            <a:pPr>
              <a:buNone/>
            </a:pPr>
            <a:r>
              <a:rPr lang="en-US" dirty="0" smtClean="0"/>
              <a:t>Nearly everything against him.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Will Anybody </a:t>
            </a:r>
            <a:r>
              <a:rPr lang="en-US" dirty="0" smtClean="0"/>
              <a:t>Do?</a:t>
            </a:r>
            <a:endParaRPr lang="en-US" dirty="0"/>
          </a:p>
        </p:txBody>
      </p:sp>
      <p:sp>
        <p:nvSpPr>
          <p:cNvPr id="7" name="Content Placeholder 6"/>
          <p:cNvSpPr>
            <a:spLocks noGrp="1"/>
          </p:cNvSpPr>
          <p:nvPr>
            <p:ph sz="half" idx="1"/>
          </p:nvPr>
        </p:nvSpPr>
        <p:spPr/>
        <p:txBody>
          <a:bodyPr/>
          <a:lstStyle/>
          <a:p>
            <a:r>
              <a:rPr lang="en-US" dirty="0" smtClean="0"/>
              <a:t>Who Do You Look For?</a:t>
            </a:r>
          </a:p>
          <a:p>
            <a:pPr lvl="1"/>
            <a:r>
              <a:rPr lang="en-US" dirty="0" smtClean="0"/>
              <a:t>Quantity</a:t>
            </a:r>
          </a:p>
          <a:p>
            <a:pPr lvl="1"/>
            <a:r>
              <a:rPr lang="en-US" dirty="0" smtClean="0"/>
              <a:t>Quality</a:t>
            </a:r>
          </a:p>
          <a:p>
            <a:pPr>
              <a:buNone/>
            </a:pPr>
            <a:endParaRPr lang="en-US" dirty="0" smtClean="0"/>
          </a:p>
          <a:p>
            <a:pPr>
              <a:buNone/>
            </a:pPr>
            <a:endParaRPr lang="en-US" dirty="0" smtClean="0"/>
          </a:p>
        </p:txBody>
      </p:sp>
      <p:pic>
        <p:nvPicPr>
          <p:cNvPr id="9" name="Picture 5" descr="Hannibal"/>
          <p:cNvPicPr>
            <a:picLocks noGrp="1" noChangeAspect="1" noChangeArrowheads="1"/>
          </p:cNvPicPr>
          <p:nvPr>
            <p:ph sz="half" idx="2"/>
          </p:nvPr>
        </p:nvPicPr>
        <p:blipFill>
          <a:blip r:embed="rId3" r:link="rId4" cstate="print">
            <a:lum/>
          </a:blip>
          <a:stretch>
            <a:fillRect/>
          </a:stretch>
        </p:blipFill>
        <p:spPr>
          <a:xfrm>
            <a:off x="4296412" y="1600200"/>
            <a:ext cx="3599175" cy="4525963"/>
          </a:xfrm>
          <a:effectLst>
            <a:softEdge rad="63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457200" y="228600"/>
            <a:ext cx="8229600" cy="1619250"/>
          </a:xfrm>
        </p:spPr>
        <p:txBody>
          <a:bodyPr>
            <a:normAutofit fontScale="90000"/>
          </a:bodyPr>
          <a:lstStyle/>
          <a:p>
            <a:pPr algn="ctr"/>
            <a:r>
              <a:rPr lang="en-US" sz="4000" dirty="0" smtClean="0"/>
              <a:t>Anatomy of a Successful Teams</a:t>
            </a:r>
            <a:br>
              <a:rPr lang="en-US" sz="4000" dirty="0" smtClean="0"/>
            </a:br>
            <a:r>
              <a:rPr lang="en-US" sz="1100" dirty="0" smtClean="0"/>
              <a:t/>
            </a:r>
            <a:br>
              <a:rPr lang="en-US" sz="1100" dirty="0" smtClean="0"/>
            </a:br>
            <a:r>
              <a:rPr lang="en-US" sz="1600" dirty="0" smtClean="0"/>
              <a:t>Article: Winning Teams</a:t>
            </a:r>
            <a:br>
              <a:rPr lang="en-US" sz="1600" dirty="0" smtClean="0"/>
            </a:br>
            <a:r>
              <a:rPr lang="en-US" sz="1600" dirty="0" smtClean="0"/>
              <a:t>Speaker/Author: Bill </a:t>
            </a:r>
            <a:r>
              <a:rPr lang="en-US" sz="1600" dirty="0" err="1" smtClean="0"/>
              <a:t>Sweetenham</a:t>
            </a:r>
            <a:r>
              <a:rPr lang="en-US" sz="1600" dirty="0" smtClean="0"/>
              <a:t> and Charlotte Parker</a:t>
            </a:r>
            <a:br>
              <a:rPr lang="en-US" sz="1600" dirty="0" smtClean="0"/>
            </a:br>
            <a:r>
              <a:rPr lang="en-US" sz="1600" dirty="0" smtClean="0"/>
              <a:t>Publication: American Swimming; Volume 9, Issue 5</a:t>
            </a:r>
            <a:r>
              <a:rPr lang="en-US" dirty="0" smtClean="0"/>
              <a:t/>
            </a:r>
            <a:br>
              <a:rPr lang="en-US" dirty="0" smtClean="0"/>
            </a:br>
            <a:endParaRPr lang="en-US" sz="4600" dirty="0" smtClean="0"/>
          </a:p>
        </p:txBody>
      </p:sp>
      <p:graphicFrame>
        <p:nvGraphicFramePr>
          <p:cNvPr id="5" name="SmartArt Placeholder 4"/>
          <p:cNvGraphicFramePr>
            <a:graphicFrameLocks noGrp="1"/>
          </p:cNvGraphicFramePr>
          <p:nvPr>
            <p:ph type="dgm" idx="1"/>
          </p:nvPr>
        </p:nvGraphicFramePr>
        <p:xfrm>
          <a:off x="457200" y="2438400"/>
          <a:ext cx="8229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7391400" cy="334962"/>
          </a:xfrm>
        </p:spPr>
        <p:txBody>
          <a:bodyPr>
            <a:normAutofit fontScale="90000"/>
          </a:bodyPr>
          <a:lstStyle/>
          <a:p>
            <a:pPr algn="ctr"/>
            <a:r>
              <a:rPr lang="en-US" dirty="0" smtClean="0"/>
              <a:t>The Husky Way</a:t>
            </a:r>
            <a:endParaRPr lang="en-US" dirty="0"/>
          </a:p>
        </p:txBody>
      </p:sp>
      <p:sp>
        <p:nvSpPr>
          <p:cNvPr id="8" name="Content Placeholder 7"/>
          <p:cNvSpPr>
            <a:spLocks noGrp="1"/>
          </p:cNvSpPr>
          <p:nvPr>
            <p:ph sz="half" idx="1"/>
          </p:nvPr>
        </p:nvSpPr>
        <p:spPr>
          <a:xfrm>
            <a:off x="0" y="838200"/>
            <a:ext cx="4114800" cy="5867400"/>
          </a:xfrm>
        </p:spPr>
        <p:txBody>
          <a:bodyPr anchor="t">
            <a:noAutofit/>
          </a:bodyPr>
          <a:lstStyle/>
          <a:p>
            <a:pPr algn="ctr">
              <a:buNone/>
            </a:pPr>
            <a:r>
              <a:rPr lang="en-US" sz="800" b="1" dirty="0" smtClean="0"/>
              <a:t>	“THE HUSKY WAY”</a:t>
            </a:r>
          </a:p>
          <a:p>
            <a:pPr algn="ctr">
              <a:buNone/>
            </a:pPr>
            <a:r>
              <a:rPr lang="en-US" sz="800" b="1" dirty="0" smtClean="0"/>
              <a:t>	 Honor. Integrity. Discipline. Excellence</a:t>
            </a:r>
            <a:endParaRPr lang="en-US" sz="800" dirty="0" smtClean="0"/>
          </a:p>
          <a:p>
            <a:pPr>
              <a:buNone/>
            </a:pPr>
            <a:r>
              <a:rPr lang="en-US" sz="800" b="1" i="1" dirty="0" smtClean="0"/>
              <a:t>Introduction</a:t>
            </a:r>
            <a:endParaRPr lang="en-US" sz="800" dirty="0" smtClean="0"/>
          </a:p>
          <a:p>
            <a:pPr>
              <a:buNone/>
            </a:pPr>
            <a:r>
              <a:rPr lang="en-US" sz="800" dirty="0" smtClean="0"/>
              <a:t>	“The Husky Way” is a rewarding and proven path to excellence in athletics.  The Husky Way is not easy- there are easier roads to take.    </a:t>
            </a:r>
            <a:r>
              <a:rPr lang="en-US" sz="800" i="1" dirty="0" smtClean="0"/>
              <a:t>Those who embark on The Husky Way realize that anything worthwhile costs something</a:t>
            </a:r>
            <a:r>
              <a:rPr lang="en-US" sz="800" dirty="0" smtClean="0"/>
              <a:t>.  As you read about The Husky Way, I hope you will be challenged and encouraged to make this year in swimming and water polo your best one yet.</a:t>
            </a:r>
          </a:p>
          <a:p>
            <a:pPr>
              <a:buNone/>
            </a:pPr>
            <a:r>
              <a:rPr lang="en-US" sz="800" dirty="0" smtClean="0"/>
              <a:t> </a:t>
            </a:r>
          </a:p>
          <a:p>
            <a:pPr>
              <a:buNone/>
            </a:pPr>
            <a:r>
              <a:rPr lang="en-US" sz="800" b="1" i="1" dirty="0" smtClean="0"/>
              <a:t>Focus</a:t>
            </a:r>
            <a:endParaRPr lang="en-US" sz="800" dirty="0" smtClean="0"/>
          </a:p>
          <a:p>
            <a:pPr>
              <a:buNone/>
            </a:pPr>
            <a:r>
              <a:rPr lang="en-US" sz="800" dirty="0" smtClean="0"/>
              <a:t>	The Husky Way has a simple and clear focus:  Honor. Integrity. Discipline. Excellence.  We want to conduct ourselves honorably and with integrity while being disciplined in our thoughts in our words, our actions, our thoughts, and our motives, particularly as we participate as a member of the Husky Swim &amp; Dive Team which will produce excellence in all we do. </a:t>
            </a:r>
          </a:p>
          <a:p>
            <a:pPr>
              <a:buNone/>
            </a:pPr>
            <a:r>
              <a:rPr lang="en-US" sz="800" dirty="0" smtClean="0"/>
              <a:t> </a:t>
            </a:r>
          </a:p>
          <a:p>
            <a:pPr>
              <a:buNone/>
            </a:pPr>
            <a:r>
              <a:rPr lang="en-US" sz="800" b="1" i="1" dirty="0" smtClean="0"/>
              <a:t>Winning and Losing</a:t>
            </a:r>
            <a:endParaRPr lang="en-US" sz="800" dirty="0" smtClean="0"/>
          </a:p>
          <a:p>
            <a:pPr>
              <a:buNone/>
            </a:pPr>
            <a:r>
              <a:rPr lang="en-US" sz="800" dirty="0" smtClean="0"/>
              <a:t>	The Husky Way says that if you have done your best, you are a winner regardless of the scoreboard.  By all means we strive to win, but winning is secondary to our ultimate goal of giving 100% of ourselves to the team effort.  The theme of our swim and water polo program is 99% correct is 100% wrong.</a:t>
            </a:r>
          </a:p>
          <a:p>
            <a:pPr>
              <a:buNone/>
            </a:pPr>
            <a:r>
              <a:rPr lang="en-US" sz="800" dirty="0" smtClean="0"/>
              <a:t> </a:t>
            </a:r>
          </a:p>
          <a:p>
            <a:pPr>
              <a:buNone/>
            </a:pPr>
            <a:r>
              <a:rPr lang="en-US" sz="800" b="1" i="1" dirty="0" smtClean="0"/>
              <a:t>Competition</a:t>
            </a:r>
            <a:endParaRPr lang="en-US" sz="800" dirty="0" smtClean="0"/>
          </a:p>
          <a:p>
            <a:pPr>
              <a:buNone/>
            </a:pPr>
            <a:r>
              <a:rPr lang="en-US" sz="800" dirty="0" smtClean="0"/>
              <a:t>	One of our main goals is to practice hard in order to beat our opponents, and during meets/games we do everything within the bounds of fair competition to achieve victory.  Yet it is competition coupled with the right attitude that represents The Husky Way.</a:t>
            </a:r>
          </a:p>
          <a:p>
            <a:pPr>
              <a:buNone/>
            </a:pPr>
            <a:r>
              <a:rPr lang="en-US" sz="800" i="1" dirty="0" smtClean="0"/>
              <a:t> </a:t>
            </a:r>
            <a:endParaRPr lang="en-US" sz="800" dirty="0" smtClean="0"/>
          </a:p>
          <a:p>
            <a:pPr>
              <a:buNone/>
            </a:pPr>
            <a:r>
              <a:rPr lang="en-US" sz="800" b="1" i="1" dirty="0" smtClean="0"/>
              <a:t>Attitude and Hard Work</a:t>
            </a:r>
            <a:endParaRPr lang="en-US" sz="800" dirty="0" smtClean="0"/>
          </a:p>
          <a:p>
            <a:pPr>
              <a:buNone/>
            </a:pPr>
            <a:r>
              <a:rPr lang="en-US" sz="800" dirty="0" smtClean="0"/>
              <a:t>	The Husky Way is all about attitude.  A good attitude is the overriding feature of success in the Husky Swimming and Water Polo programs.  First, our teams should never be out-hustled!  Hustle is a never-give-up, never-say-die approach.  Secondly, our teammates should have the attitude of being coachable, willing to listen, and eager to improve.  The Husky Way finds no substitute for hard work.  There is a saying reminding us that “the only place you will find </a:t>
            </a:r>
            <a:r>
              <a:rPr lang="en-US" sz="800" u="sng" dirty="0" smtClean="0"/>
              <a:t>success</a:t>
            </a:r>
            <a:r>
              <a:rPr lang="en-US" sz="800" dirty="0" smtClean="0"/>
              <a:t> before </a:t>
            </a:r>
            <a:r>
              <a:rPr lang="en-US" sz="800" u="sng" dirty="0" smtClean="0"/>
              <a:t>work</a:t>
            </a:r>
            <a:r>
              <a:rPr lang="en-US" sz="800" dirty="0" smtClean="0"/>
              <a:t> is in the dictionary.”  The three D’s apply here:  desire, dedication, and determination.  Mental and physical toughness come from hours and hours of hard work.  Our athletes should work harder than any team around.</a:t>
            </a:r>
          </a:p>
          <a:p>
            <a:pPr>
              <a:buNone/>
            </a:pPr>
            <a:r>
              <a:rPr lang="en-US" sz="800" dirty="0" smtClean="0"/>
              <a:t> </a:t>
            </a:r>
          </a:p>
          <a:p>
            <a:endParaRPr lang="en-US" sz="800" dirty="0"/>
          </a:p>
        </p:txBody>
      </p:sp>
      <p:sp>
        <p:nvSpPr>
          <p:cNvPr id="9" name="Content Placeholder 8"/>
          <p:cNvSpPr>
            <a:spLocks noGrp="1"/>
          </p:cNvSpPr>
          <p:nvPr>
            <p:ph sz="half" idx="2"/>
          </p:nvPr>
        </p:nvSpPr>
        <p:spPr>
          <a:xfrm>
            <a:off x="4267200" y="685800"/>
            <a:ext cx="4267200" cy="6172200"/>
          </a:xfrm>
        </p:spPr>
        <p:txBody>
          <a:bodyPr>
            <a:noAutofit/>
          </a:bodyPr>
          <a:lstStyle/>
          <a:p>
            <a:pPr>
              <a:buNone/>
            </a:pPr>
            <a:r>
              <a:rPr lang="en-US" sz="800" b="1" i="1" dirty="0" smtClean="0"/>
              <a:t>Unity</a:t>
            </a:r>
            <a:endParaRPr lang="en-US" sz="800" dirty="0" smtClean="0"/>
          </a:p>
          <a:p>
            <a:pPr>
              <a:buNone/>
            </a:pPr>
            <a:r>
              <a:rPr lang="en-US" sz="800" dirty="0" smtClean="0"/>
              <a:t>	Unity within our athletic teams is an essential ingredient for success according to The Husky Way.  Though you may not be close friends with everyone on your team out of the pool, teammates must be “best friends” in the pool. Encouragement is vital to team strength, while criticism stemming from petty jealousy will always weaken the team effort.  Every member of the team is important.  A team will only be as strong as its weakest link.  </a:t>
            </a:r>
            <a:r>
              <a:rPr lang="en-US" sz="800" i="1" dirty="0" smtClean="0"/>
              <a:t>Include teammates, don’t exclude them</a:t>
            </a:r>
            <a:r>
              <a:rPr lang="en-US" sz="800" dirty="0" smtClean="0"/>
              <a:t>.  Be happy when someone else on the team is honored, knowing that their </a:t>
            </a:r>
            <a:r>
              <a:rPr lang="en-US" sz="800" i="1" dirty="0" smtClean="0"/>
              <a:t>praise brings honor to all</a:t>
            </a:r>
            <a:r>
              <a:rPr lang="en-US" sz="800" dirty="0" smtClean="0"/>
              <a:t>!</a:t>
            </a:r>
          </a:p>
          <a:p>
            <a:pPr>
              <a:buNone/>
            </a:pPr>
            <a:r>
              <a:rPr lang="en-US" sz="800" b="1" i="1" dirty="0" smtClean="0"/>
              <a:t>Academics</a:t>
            </a:r>
            <a:endParaRPr lang="en-US" sz="800" dirty="0" smtClean="0"/>
          </a:p>
          <a:p>
            <a:pPr>
              <a:buNone/>
            </a:pPr>
            <a:r>
              <a:rPr lang="en-US" sz="800" dirty="0" smtClean="0"/>
              <a:t>	The Husky Way stresses the importance of schoolwork in each student-athlete’s life.  In fact, doing well in school is what allows you to participate on the team.  </a:t>
            </a:r>
            <a:r>
              <a:rPr lang="en-US" sz="800" b="1" i="1" dirty="0" smtClean="0"/>
              <a:t>You will not participate if you do not stay on top of your academic responsibilities.  Keeping priorities straight is The Husky Way.</a:t>
            </a:r>
            <a:endParaRPr lang="en-US" sz="800" dirty="0" smtClean="0"/>
          </a:p>
          <a:p>
            <a:pPr>
              <a:buNone/>
            </a:pPr>
            <a:r>
              <a:rPr lang="en-US" sz="800" b="1" i="1" dirty="0" smtClean="0"/>
              <a:t>Sportsmanship</a:t>
            </a:r>
            <a:endParaRPr lang="en-US" sz="800" dirty="0" smtClean="0"/>
          </a:p>
          <a:p>
            <a:pPr>
              <a:buNone/>
            </a:pPr>
            <a:r>
              <a:rPr lang="en-US" sz="800" dirty="0" smtClean="0"/>
              <a:t>	The Husky Way is characterized by sportsmanship.  Good sportsmanship is a positive reflection on your school, your team, and yourself.  We always shake hands with opponents after each meet/game, being gracious in victory or defeat.  We hold our heads up and look the other team in the eye as we congratulate them on their effort.  We avoid making excuses, blaming officials, or criticizing playing conditions.  We acknowledge the other team’s strengths, and we do not “bad mouth” anyone.  We never feel ashamed when we lose if we played our best.</a:t>
            </a:r>
          </a:p>
          <a:p>
            <a:pPr>
              <a:buNone/>
            </a:pPr>
            <a:r>
              <a:rPr lang="en-US" sz="800" b="1" i="1" dirty="0" smtClean="0"/>
              <a:t>Travel</a:t>
            </a:r>
            <a:endParaRPr lang="en-US" sz="800" dirty="0" smtClean="0"/>
          </a:p>
          <a:p>
            <a:pPr>
              <a:buNone/>
            </a:pPr>
            <a:r>
              <a:rPr lang="en-US" sz="800" dirty="0" smtClean="0"/>
              <a:t>	The Husky Way is the way of responsibility.  </a:t>
            </a:r>
            <a:r>
              <a:rPr lang="en-US" sz="800" i="1" dirty="0" smtClean="0"/>
              <a:t>We always leave a place “nicer than we found it.”</a:t>
            </a:r>
            <a:r>
              <a:rPr lang="en-US" sz="800" dirty="0" smtClean="0"/>
              <a:t>  Whether at restaurants or at opponents’ fields, gyms, or locker rooms, we do not leave trash for others to pick up.  If we are unsure about whose trash it is, we take responsibility and throw it away!  Behaving properly on the athletic bus and at the facilities of our opponents is another aspect of The Husky Way.  We do not yell from the bus or make inappropriate remarks.  We always use “sir,” “ma’am,” “please,” and “thank you” when speaking with an opposing coach, teacher, or referee.</a:t>
            </a:r>
          </a:p>
          <a:p>
            <a:pPr>
              <a:buNone/>
            </a:pPr>
            <a:r>
              <a:rPr lang="en-US" sz="800" b="1" i="1" dirty="0" smtClean="0"/>
              <a:t>Conclusion</a:t>
            </a:r>
            <a:endParaRPr lang="en-US" sz="800" dirty="0" smtClean="0"/>
          </a:p>
          <a:p>
            <a:pPr>
              <a:buNone/>
            </a:pPr>
            <a:r>
              <a:rPr lang="en-US" sz="800" dirty="0" smtClean="0"/>
              <a:t>	The Husky Way demands your very best, both in the pool and in the classroom.  It demands your best in your relationships with your teachers, coaches, parents, and teammates.  Indeed, it demands your best in all areas, but when you do your best, you will have no regrets.  This is The Husky Way.</a:t>
            </a:r>
          </a:p>
          <a:p>
            <a:pPr>
              <a:buNone/>
            </a:pPr>
            <a:r>
              <a:rPr lang="en-US" sz="800" dirty="0" smtClean="0"/>
              <a:t> </a:t>
            </a:r>
          </a:p>
          <a:p>
            <a:pPr>
              <a:buNone/>
            </a:pPr>
            <a:r>
              <a:rPr lang="en-US" sz="800" i="1" dirty="0" smtClean="0"/>
              <a:t>	 </a:t>
            </a:r>
            <a:r>
              <a:rPr lang="en-US" sz="800" dirty="0" smtClean="0"/>
              <a:t>I, _____________________________, have read and understand the Husky Way. By signing my name I agree to uphold what it means to be a member of the Husky Swimming and Diving Team.</a:t>
            </a:r>
          </a:p>
          <a:p>
            <a:pPr>
              <a:buNone/>
            </a:pPr>
            <a:r>
              <a:rPr lang="en-US" sz="800" dirty="0" smtClean="0"/>
              <a:t> </a:t>
            </a:r>
          </a:p>
          <a:p>
            <a:pPr>
              <a:buNone/>
            </a:pPr>
            <a:r>
              <a:rPr lang="en-US" sz="800" dirty="0" smtClean="0"/>
              <a:t>	Signature __________________________________</a:t>
            </a:r>
          </a:p>
          <a:p>
            <a:pPr>
              <a:buNone/>
            </a:pPr>
            <a:r>
              <a:rPr lang="en-US" sz="800" dirty="0" smtClean="0"/>
              <a:t>	 Date __________________</a:t>
            </a:r>
          </a:p>
          <a:p>
            <a:pPr>
              <a:buNone/>
            </a:pPr>
            <a:r>
              <a:rPr lang="en-US" sz="800" dirty="0" smtClean="0"/>
              <a:t> </a:t>
            </a:r>
          </a:p>
          <a:p>
            <a:pPr>
              <a:buNone/>
            </a:pPr>
            <a:r>
              <a:rPr lang="en-US" sz="800" dirty="0" smtClean="0"/>
              <a:t> </a:t>
            </a:r>
          </a:p>
          <a:p>
            <a:endParaRPr lang="en-US" sz="800" dirty="0"/>
          </a:p>
        </p:txBody>
      </p:sp>
      <p:pic>
        <p:nvPicPr>
          <p:cNvPr id="36865" name="Picture 1" descr="Go to fullsize image">
            <a:hlinkClick r:id="rId2"/>
          </p:cNvPr>
          <p:cNvPicPr>
            <a:picLocks noChangeAspect="1" noChangeArrowheads="1"/>
          </p:cNvPicPr>
          <p:nvPr/>
        </p:nvPicPr>
        <p:blipFill>
          <a:blip r:embed="rId3" r:link="rId4" cstate="print">
            <a:duotone>
              <a:prstClr val="black"/>
              <a:schemeClr val="bg1">
                <a:tint val="45000"/>
                <a:satMod val="400000"/>
              </a:schemeClr>
            </a:duotone>
          </a:blip>
          <a:srcRect/>
          <a:stretch>
            <a:fillRect/>
          </a:stretch>
        </p:blipFill>
        <p:spPr bwMode="auto">
          <a:xfrm>
            <a:off x="1828800" y="228600"/>
            <a:ext cx="457200" cy="457200"/>
          </a:xfrm>
          <a:prstGeom prst="rect">
            <a:avLst/>
          </a:prstGeom>
          <a:solidFill>
            <a:srgbClr val="000000"/>
          </a:solid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Do You Do What You Do?</a:t>
            </a:r>
            <a:endParaRPr lang="en-US" dirty="0"/>
          </a:p>
        </p:txBody>
      </p:sp>
      <p:sp>
        <p:nvSpPr>
          <p:cNvPr id="5" name="Text Placeholder 4"/>
          <p:cNvSpPr>
            <a:spLocks noGrp="1"/>
          </p:cNvSpPr>
          <p:nvPr>
            <p:ph type="body" idx="1"/>
          </p:nvPr>
        </p:nvSpPr>
        <p:spPr>
          <a:xfrm>
            <a:off x="457200" y="4953000"/>
            <a:ext cx="4040188" cy="1371600"/>
          </a:xfrm>
        </p:spPr>
        <p:txBody>
          <a:bodyPr/>
          <a:lstStyle/>
          <a:p>
            <a:pPr algn="ctr"/>
            <a:r>
              <a:rPr lang="en-US" dirty="0" smtClean="0"/>
              <a:t>Creative thinker</a:t>
            </a:r>
            <a:endParaRPr lang="en-US" dirty="0"/>
          </a:p>
        </p:txBody>
      </p:sp>
      <p:sp>
        <p:nvSpPr>
          <p:cNvPr id="7" name="Text Placeholder 6"/>
          <p:cNvSpPr>
            <a:spLocks noGrp="1"/>
          </p:cNvSpPr>
          <p:nvPr>
            <p:ph type="body" sz="half" idx="3"/>
          </p:nvPr>
        </p:nvSpPr>
        <p:spPr/>
        <p:txBody>
          <a:bodyPr/>
          <a:lstStyle/>
          <a:p>
            <a:endParaRPr lang="en-US" dirty="0"/>
          </a:p>
        </p:txBody>
      </p:sp>
      <p:sp>
        <p:nvSpPr>
          <p:cNvPr id="8" name="Content Placeholder 7"/>
          <p:cNvSpPr>
            <a:spLocks noGrp="1"/>
          </p:cNvSpPr>
          <p:nvPr>
            <p:ph sz="quarter" idx="4"/>
          </p:nvPr>
        </p:nvSpPr>
        <p:spPr/>
        <p:txBody>
          <a:bodyPr/>
          <a:lstStyle/>
          <a:p>
            <a:r>
              <a:rPr lang="en-US" dirty="0" smtClean="0"/>
              <a:t>Tradition?</a:t>
            </a:r>
          </a:p>
          <a:p>
            <a:r>
              <a:rPr lang="en-US" dirty="0" smtClean="0"/>
              <a:t>Expectations?</a:t>
            </a:r>
          </a:p>
          <a:p>
            <a:r>
              <a:rPr lang="en-US" dirty="0" smtClean="0"/>
              <a:t>Pressure?</a:t>
            </a:r>
          </a:p>
          <a:p>
            <a:r>
              <a:rPr lang="en-US" dirty="0" smtClean="0"/>
              <a:t>Fear?</a:t>
            </a:r>
          </a:p>
          <a:p>
            <a:r>
              <a:rPr lang="en-US" smtClean="0"/>
              <a:t>Pride?</a:t>
            </a:r>
            <a:endParaRPr lang="en-US" dirty="0" smtClean="0"/>
          </a:p>
          <a:p>
            <a:pPr>
              <a:buNone/>
            </a:pPr>
            <a:endParaRPr lang="en-US" dirty="0"/>
          </a:p>
        </p:txBody>
      </p:sp>
      <p:pic>
        <p:nvPicPr>
          <p:cNvPr id="9" name="Picture 5" descr="Hannibal"/>
          <p:cNvPicPr>
            <a:picLocks noGrp="1" noChangeAspect="1" noChangeArrowheads="1"/>
          </p:cNvPicPr>
          <p:nvPr>
            <p:ph sz="quarter" idx="2"/>
          </p:nvPr>
        </p:nvPicPr>
        <p:blipFill>
          <a:blip r:embed="rId3" r:link="rId4" cstate="print">
            <a:lum/>
          </a:blip>
          <a:stretch>
            <a:fillRect/>
          </a:stretch>
        </p:blipFill>
        <p:spPr>
          <a:xfrm>
            <a:off x="838200" y="1371600"/>
            <a:ext cx="2819400" cy="3545395"/>
          </a:xfrm>
          <a:effectLst>
            <a:softEdge rad="63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Leadership</a:t>
            </a:r>
            <a:endParaRPr lang="en-US" dirty="0"/>
          </a:p>
        </p:txBody>
      </p:sp>
      <p:sp>
        <p:nvSpPr>
          <p:cNvPr id="7" name="Text Placeholder 6"/>
          <p:cNvSpPr>
            <a:spLocks noGrp="1"/>
          </p:cNvSpPr>
          <p:nvPr>
            <p:ph type="body" idx="1"/>
          </p:nvPr>
        </p:nvSpPr>
        <p:spPr/>
        <p:txBody>
          <a:bodyPr/>
          <a:lstStyle/>
          <a:p>
            <a:pPr algn="ctr"/>
            <a:r>
              <a:rPr lang="en-US" dirty="0" smtClean="0"/>
              <a:t>Hannibal</a:t>
            </a:r>
            <a:endParaRPr lang="en-US" dirty="0"/>
          </a:p>
        </p:txBody>
      </p:sp>
      <p:sp>
        <p:nvSpPr>
          <p:cNvPr id="9" name="Text Placeholder 8"/>
          <p:cNvSpPr>
            <a:spLocks noGrp="1"/>
          </p:cNvSpPr>
          <p:nvPr>
            <p:ph type="body" sz="half" idx="3"/>
          </p:nvPr>
        </p:nvSpPr>
        <p:spPr/>
        <p:txBody>
          <a:bodyPr/>
          <a:lstStyle/>
          <a:p>
            <a:pPr algn="ctr"/>
            <a:r>
              <a:rPr lang="en-US" dirty="0" smtClean="0"/>
              <a:t>Holmes</a:t>
            </a:r>
            <a:endParaRPr lang="en-US" dirty="0"/>
          </a:p>
        </p:txBody>
      </p:sp>
      <p:sp>
        <p:nvSpPr>
          <p:cNvPr id="8" name="Content Placeholder 7"/>
          <p:cNvSpPr>
            <a:spLocks noGrp="1"/>
          </p:cNvSpPr>
          <p:nvPr>
            <p:ph sz="quarter" idx="2"/>
          </p:nvPr>
        </p:nvSpPr>
        <p:spPr/>
        <p:txBody>
          <a:bodyPr/>
          <a:lstStyle/>
          <a:p>
            <a:r>
              <a:rPr lang="en-US" dirty="0" smtClean="0"/>
              <a:t>Never asked more from soldiers than he was willing to give.</a:t>
            </a:r>
          </a:p>
          <a:p>
            <a:r>
              <a:rPr lang="en-US" dirty="0" smtClean="0"/>
              <a:t>Manage details</a:t>
            </a:r>
          </a:p>
          <a:p>
            <a:r>
              <a:rPr lang="en-US" dirty="0" smtClean="0"/>
              <a:t>Disciplined approach</a:t>
            </a:r>
            <a:endParaRPr lang="en-US" dirty="0"/>
          </a:p>
        </p:txBody>
      </p:sp>
      <p:sp>
        <p:nvSpPr>
          <p:cNvPr id="10" name="Content Placeholder 9"/>
          <p:cNvSpPr>
            <a:spLocks noGrp="1"/>
          </p:cNvSpPr>
          <p:nvPr>
            <p:ph sz="quarter" idx="4"/>
          </p:nvPr>
        </p:nvSpPr>
        <p:spPr/>
        <p:txBody>
          <a:bodyPr/>
          <a:lstStyle/>
          <a:p>
            <a:r>
              <a:rPr lang="en-US" dirty="0" smtClean="0"/>
              <a:t>Develop mentor leaders</a:t>
            </a:r>
          </a:p>
          <a:p>
            <a:r>
              <a:rPr lang="en-US" dirty="0" smtClean="0"/>
              <a:t>Create Identity (H.I.D.E)</a:t>
            </a:r>
          </a:p>
          <a:p>
            <a:r>
              <a:rPr lang="en-US" dirty="0" smtClean="0"/>
              <a:t>High standards</a:t>
            </a:r>
            <a:endParaRPr lang="en-US" dirty="0"/>
          </a:p>
        </p:txBody>
      </p:sp>
      <p:pic>
        <p:nvPicPr>
          <p:cNvPr id="6" name="Picture 5" descr="Hannibal"/>
          <p:cNvPicPr>
            <a:picLocks noChangeAspect="1" noChangeArrowheads="1"/>
          </p:cNvPicPr>
          <p:nvPr/>
        </p:nvPicPr>
        <p:blipFill>
          <a:blip r:embed="rId2" r:link="rId3" cstate="print">
            <a:lum/>
          </a:blip>
          <a:stretch>
            <a:fillRect/>
          </a:stretch>
        </p:blipFill>
        <p:spPr>
          <a:xfrm>
            <a:off x="7696200" y="228600"/>
            <a:ext cx="969543" cy="1219200"/>
          </a:xfrm>
          <a:prstGeom prst="rect">
            <a:avLst/>
          </a:prstGeom>
          <a:effectLst>
            <a:softEdge rad="63500"/>
          </a:effectLst>
        </p:spPr>
      </p:pic>
      <p:pic>
        <p:nvPicPr>
          <p:cNvPr id="11" name="Picture 10" descr="Hannibal"/>
          <p:cNvPicPr>
            <a:picLocks noChangeAspect="1" noChangeArrowheads="1"/>
          </p:cNvPicPr>
          <p:nvPr/>
        </p:nvPicPr>
        <p:blipFill>
          <a:blip r:embed="rId2" r:link="rId3" cstate="print">
            <a:lum/>
          </a:blip>
          <a:stretch>
            <a:fillRect/>
          </a:stretch>
        </p:blipFill>
        <p:spPr>
          <a:xfrm>
            <a:off x="457200" y="228600"/>
            <a:ext cx="969543" cy="1219200"/>
          </a:xfrm>
          <a:prstGeom prst="rect">
            <a:avLst/>
          </a:prstGeom>
          <a:effectLst>
            <a:softEdge rad="63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313</TotalTime>
  <Words>266</Words>
  <Application>Microsoft Office PowerPoint</Application>
  <PresentationFormat>On-screen Show (4:3)</PresentationFormat>
  <Paragraphs>109</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Technic</vt:lpstr>
      <vt:lpstr>Building An Inner-City Swim Program</vt:lpstr>
      <vt:lpstr>Slide 2</vt:lpstr>
      <vt:lpstr>Slide 3</vt:lpstr>
      <vt:lpstr>Can You Identify?</vt:lpstr>
      <vt:lpstr>Will Anybody Do?</vt:lpstr>
      <vt:lpstr>Anatomy of a Successful Teams  Article: Winning Teams Speaker/Author: Bill Sweetenham and Charlotte Parker Publication: American Swimming; Volume 9, Issue 5 </vt:lpstr>
      <vt:lpstr>The Husky Way</vt:lpstr>
      <vt:lpstr>Why Do You Do What You Do?</vt:lpstr>
      <vt:lpstr>Leadership</vt:lpstr>
      <vt:lpstr>Hannibal of Carthage</vt:lpstr>
      <vt:lpstr>Big Ideas</vt:lpstr>
      <vt:lpstr>Husky Swimming Program Progression</vt:lpstr>
      <vt:lpstr>Slide 13</vt:lpstr>
      <vt:lpstr>Slide 14</vt:lpstr>
      <vt:lpstr>What Is Your Anchor?</vt:lpstr>
      <vt:lpstr>Community Involvement</vt:lpstr>
      <vt:lpstr>Mentor</vt:lpstr>
    </vt:vector>
  </TitlesOfParts>
  <Company>Northside Independent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Inner-City Swim Program</dc:title>
  <dc:creator>Christopher M. Van Slooten</dc:creator>
  <cp:lastModifiedBy>Christopher M. Van Slooten</cp:lastModifiedBy>
  <cp:revision>66</cp:revision>
  <dcterms:created xsi:type="dcterms:W3CDTF">2010-08-19T20:07:25Z</dcterms:created>
  <dcterms:modified xsi:type="dcterms:W3CDTF">2011-03-15T02:52:09Z</dcterms:modified>
</cp:coreProperties>
</file>